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7" r:id="rId2"/>
  </p:sldIdLst>
  <p:sldSz cx="30275213" cy="4280376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B401"/>
    <a:srgbClr val="424242"/>
    <a:srgbClr val="BBE8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373"/>
    <p:restoredTop sz="94694"/>
  </p:normalViewPr>
  <p:slideViewPr>
    <p:cSldViewPr snapToGrid="0">
      <p:cViewPr varScale="1">
        <p:scale>
          <a:sx n="19" d="100"/>
          <a:sy n="19" d="100"/>
        </p:scale>
        <p:origin x="4056" y="3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Users/masaki/Library/CloudStorage/GoogleDrive-gscwg238@gmail.com/My%20Drive/3_Kyutech/2_Lab/202407_CSEC106/graph.xlsx" TargetMode="External"/></Relationships>
</file>

<file path=ppt/charts/_rels/chart2.xml.rels><?xml version="1.0" encoding="UTF-8" standalone="yes"?>
<Relationships xmlns="http://schemas.openxmlformats.org/package/2006/relationships"><Relationship Id="rId2" Type="http://schemas.openxmlformats.org/officeDocument/2006/relationships/oleObject" Target="file:////Users/masaki/Library/CloudStorage/GoogleDrive-gscwg238@gmail.com/My%20Drive/3_Kyutech/2_Lab/202407_CSEC106/graph.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'CSEC - slide'!$A$7</c:f>
              <c:strCache>
                <c:ptCount val="1"/>
                <c:pt idx="0">
                  <c:v>OVS</c:v>
                </c:pt>
              </c:strCache>
            </c:strRef>
          </c:tx>
          <c:spPr>
            <a:solidFill>
              <a:srgbClr val="71AD47"/>
            </a:solidFill>
            <a:ln>
              <a:noFill/>
            </a:ln>
            <a:effectLst/>
          </c:spPr>
          <c:invertIfNegative val="0"/>
          <c:cat>
            <c:strRef>
              <c:f>'CSEC - slide'!$B$6:$C$6</c:f>
              <c:strCache>
                <c:ptCount val="2"/>
                <c:pt idx="0">
                  <c:v>TCP</c:v>
                </c:pt>
                <c:pt idx="1">
                  <c:v>UDP</c:v>
                </c:pt>
              </c:strCache>
            </c:strRef>
          </c:cat>
          <c:val>
            <c:numRef>
              <c:f>'CSEC - slide'!$B$7:$C$7</c:f>
              <c:numCache>
                <c:formatCode>General</c:formatCode>
                <c:ptCount val="2"/>
                <c:pt idx="0">
                  <c:v>933.8</c:v>
                </c:pt>
                <c:pt idx="1">
                  <c:v>950.3</c:v>
                </c:pt>
              </c:numCache>
            </c:numRef>
          </c:val>
          <c:extLst>
            <c:ext xmlns:c16="http://schemas.microsoft.com/office/drawing/2014/chart" uri="{C3380CC4-5D6E-409C-BE32-E72D297353CC}">
              <c16:uniqueId val="{00000000-E510-DF4F-B5ED-A47C1FFC1B66}"/>
            </c:ext>
          </c:extLst>
        </c:ser>
        <c:ser>
          <c:idx val="2"/>
          <c:order val="1"/>
          <c:tx>
            <c:strRef>
              <c:f>'CSEC - slide'!$A$8</c:f>
              <c:strCache>
                <c:ptCount val="1"/>
                <c:pt idx="0">
                  <c:v>OVS (バッチ処理なし)</c:v>
                </c:pt>
              </c:strCache>
            </c:strRef>
          </c:tx>
          <c:spPr>
            <a:solidFill>
              <a:srgbClr val="5B9BD5"/>
            </a:solidFill>
            <a:ln>
              <a:noFill/>
            </a:ln>
            <a:effectLst/>
          </c:spPr>
          <c:invertIfNegative val="0"/>
          <c:val>
            <c:numRef>
              <c:f>'CSEC - slide'!$B$8:$C$8</c:f>
              <c:numCache>
                <c:formatCode>General</c:formatCode>
                <c:ptCount val="2"/>
                <c:pt idx="0">
                  <c:v>933.73599999999999</c:v>
                </c:pt>
                <c:pt idx="1">
                  <c:v>193.35</c:v>
                </c:pt>
              </c:numCache>
            </c:numRef>
          </c:val>
          <c:extLst>
            <c:ext xmlns:c16="http://schemas.microsoft.com/office/drawing/2014/chart" uri="{C3380CC4-5D6E-409C-BE32-E72D297353CC}">
              <c16:uniqueId val="{00000001-E510-DF4F-B5ED-A47C1FFC1B66}"/>
            </c:ext>
          </c:extLst>
        </c:ser>
        <c:ser>
          <c:idx val="1"/>
          <c:order val="2"/>
          <c:tx>
            <c:strRef>
              <c:f>'CSEC - slide'!$A$9</c:f>
              <c:strCache>
                <c:ptCount val="1"/>
                <c:pt idx="0">
                  <c:v>P4 Shield</c:v>
                </c:pt>
              </c:strCache>
            </c:strRef>
          </c:tx>
          <c:spPr>
            <a:solidFill>
              <a:schemeClr val="accent4"/>
            </a:solidFill>
            <a:ln>
              <a:noFill/>
            </a:ln>
            <a:effectLst/>
          </c:spPr>
          <c:invertIfNegative val="0"/>
          <c:cat>
            <c:strRef>
              <c:f>'CSEC - slide'!$B$6:$C$6</c:f>
              <c:strCache>
                <c:ptCount val="2"/>
                <c:pt idx="0">
                  <c:v>TCP</c:v>
                </c:pt>
                <c:pt idx="1">
                  <c:v>UDP</c:v>
                </c:pt>
              </c:strCache>
            </c:strRef>
          </c:cat>
          <c:val>
            <c:numRef>
              <c:f>'CSEC - slide'!$B$9:$C$9</c:f>
              <c:numCache>
                <c:formatCode>General</c:formatCode>
                <c:ptCount val="2"/>
                <c:pt idx="0">
                  <c:v>541.4</c:v>
                </c:pt>
                <c:pt idx="1">
                  <c:v>72.7</c:v>
                </c:pt>
              </c:numCache>
            </c:numRef>
          </c:val>
          <c:extLst>
            <c:ext xmlns:c16="http://schemas.microsoft.com/office/drawing/2014/chart" uri="{C3380CC4-5D6E-409C-BE32-E72D297353CC}">
              <c16:uniqueId val="{00000002-E510-DF4F-B5ED-A47C1FFC1B66}"/>
            </c:ext>
          </c:extLst>
        </c:ser>
        <c:dLbls>
          <c:showLegendKey val="0"/>
          <c:showVal val="0"/>
          <c:showCatName val="0"/>
          <c:showSerName val="0"/>
          <c:showPercent val="0"/>
          <c:showBubbleSize val="0"/>
        </c:dLbls>
        <c:gapWidth val="219"/>
        <c:overlap val="-27"/>
        <c:axId val="87641584"/>
        <c:axId val="87638032"/>
      </c:barChart>
      <c:catAx>
        <c:axId val="87641584"/>
        <c:scaling>
          <c:orientation val="minMax"/>
        </c:scaling>
        <c:delete val="0"/>
        <c:axPos val="b"/>
        <c:numFmt formatCode="General" sourceLinked="1"/>
        <c:majorTickMark val="none"/>
        <c:minorTickMark val="none"/>
        <c:tickLblPos val="nextTo"/>
        <c:spPr>
          <a:noFill/>
          <a:ln w="6350" cap="flat" cmpd="sng" algn="ctr">
            <a:solidFill>
              <a:schemeClr val="tx1">
                <a:lumMod val="15000"/>
                <a:lumOff val="85000"/>
              </a:schemeClr>
            </a:solidFill>
            <a:prstDash val="solid"/>
            <a:round/>
          </a:ln>
          <a:effectLst/>
        </c:spPr>
        <c:txPr>
          <a:bodyPr rot="-60000000" spcFirstLastPara="1" vertOverflow="ellipsis" vert="horz" wrap="square" anchor="ctr" anchorCtr="1"/>
          <a:lstStyle/>
          <a:p>
            <a:pPr>
              <a:defRPr lang="ja-JP" sz="2400" b="0" i="0" u="none" strike="noStrike" kern="1200" baseline="0">
                <a:solidFill>
                  <a:srgbClr val="424242"/>
                </a:solidFill>
                <a:latin typeface="Hiragino Kaku Gothic ProN W3" panose="020B0300000000000000" pitchFamily="34" charset="-128"/>
                <a:ea typeface="Hiragino Kaku Gothic ProN W3" panose="020B0300000000000000" pitchFamily="34" charset="-128"/>
                <a:cs typeface="+mn-cs"/>
              </a:defRPr>
            </a:pPr>
            <a:endParaRPr lang="en-JP"/>
          </a:p>
        </c:txPr>
        <c:crossAx val="87638032"/>
        <c:crosses val="autoZero"/>
        <c:auto val="1"/>
        <c:lblAlgn val="ctr"/>
        <c:lblOffset val="100"/>
        <c:noMultiLvlLbl val="0"/>
      </c:catAx>
      <c:valAx>
        <c:axId val="87638032"/>
        <c:scaling>
          <c:orientation val="minMax"/>
        </c:scaling>
        <c:delete val="0"/>
        <c:axPos val="l"/>
        <c:majorGridlines>
          <c:spPr>
            <a:ln w="6350" cap="flat" cmpd="sng" algn="ctr">
              <a:solidFill>
                <a:schemeClr val="tx1">
                  <a:lumMod val="15000"/>
                  <a:lumOff val="85000"/>
                </a:schemeClr>
              </a:solidFill>
              <a:prstDash val="solid"/>
              <a:round/>
            </a:ln>
            <a:effectLst/>
          </c:spPr>
        </c:majorGridlines>
        <c:title>
          <c:tx>
            <c:rich>
              <a:bodyPr rot="-5400000" spcFirstLastPara="1" vertOverflow="ellipsis" vert="horz" wrap="square" anchor="ctr" anchorCtr="1"/>
              <a:lstStyle/>
              <a:p>
                <a:pPr>
                  <a:defRPr lang="ja-JP" sz="2400" b="1" i="0" u="none" strike="noStrike" kern="1200" baseline="0">
                    <a:solidFill>
                      <a:srgbClr val="424242"/>
                    </a:solidFill>
                    <a:latin typeface="Hiragino Kaku Gothic ProN W6" panose="020B0300000000000000" pitchFamily="34" charset="-128"/>
                    <a:ea typeface="Hiragino Kaku Gothic ProN W6" panose="020B0300000000000000" pitchFamily="34" charset="-128"/>
                    <a:cs typeface="+mn-cs"/>
                  </a:defRPr>
                </a:pPr>
                <a:r>
                  <a:rPr lang="en-US" b="1" i="0">
                    <a:latin typeface="Hiragino Kaku Gothic ProN W6" panose="020B0300000000000000" pitchFamily="34" charset="-128"/>
                    <a:ea typeface="Hiragino Kaku Gothic ProN W6" panose="020B0300000000000000" pitchFamily="34" charset="-128"/>
                  </a:rPr>
                  <a:t>スループット [Mbps]</a:t>
                </a:r>
              </a:p>
            </c:rich>
          </c:tx>
          <c:overlay val="0"/>
          <c:spPr>
            <a:noFill/>
            <a:ln>
              <a:noFill/>
            </a:ln>
            <a:effectLst/>
          </c:spPr>
          <c:txPr>
            <a:bodyPr rot="-5400000" spcFirstLastPara="1" vertOverflow="ellipsis" vert="horz" wrap="square" anchor="ctr" anchorCtr="1"/>
            <a:lstStyle/>
            <a:p>
              <a:pPr>
                <a:defRPr lang="ja-JP" sz="2400" b="1" i="0" u="none" strike="noStrike" kern="1200" baseline="0">
                  <a:solidFill>
                    <a:srgbClr val="424242"/>
                  </a:solidFill>
                  <a:latin typeface="Hiragino Kaku Gothic ProN W6" panose="020B0300000000000000" pitchFamily="34" charset="-128"/>
                  <a:ea typeface="Hiragino Kaku Gothic ProN W6" panose="020B0300000000000000" pitchFamily="34" charset="-128"/>
                  <a:cs typeface="+mn-cs"/>
                </a:defRPr>
              </a:pPr>
              <a:endParaRPr lang="en-JP"/>
            </a:p>
          </c:txPr>
        </c:title>
        <c:numFmt formatCode="General" sourceLinked="1"/>
        <c:majorTickMark val="none"/>
        <c:minorTickMark val="none"/>
        <c:tickLblPos val="nextTo"/>
        <c:spPr>
          <a:noFill/>
          <a:ln w="6350" cap="flat" cmpd="sng" algn="ctr">
            <a:noFill/>
            <a:prstDash val="solid"/>
            <a:round/>
          </a:ln>
          <a:effectLst/>
        </c:spPr>
        <c:txPr>
          <a:bodyPr rot="-60000000" spcFirstLastPara="1" vertOverflow="ellipsis" vert="horz" wrap="square" anchor="ctr" anchorCtr="1"/>
          <a:lstStyle/>
          <a:p>
            <a:pPr>
              <a:defRPr lang="ja-JP" sz="2400" b="0" i="0" u="none" strike="noStrike" kern="1200" baseline="0">
                <a:solidFill>
                  <a:srgbClr val="424242"/>
                </a:solidFill>
                <a:latin typeface="Hiragino Kaku Gothic ProN W3" panose="020B0300000000000000" pitchFamily="34" charset="-128"/>
                <a:ea typeface="Hiragino Kaku Gothic ProN W3" panose="020B0300000000000000" pitchFamily="34" charset="-128"/>
                <a:cs typeface="+mn-cs"/>
              </a:defRPr>
            </a:pPr>
            <a:endParaRPr lang="en-JP"/>
          </a:p>
        </c:txPr>
        <c:crossAx val="8764158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lang="ja-JP" sz="2400" b="0" i="0" u="none" strike="noStrike" kern="1200" baseline="0">
              <a:solidFill>
                <a:srgbClr val="424242"/>
              </a:solidFill>
              <a:latin typeface="Hiragino Kaku Gothic ProN W3" panose="020B0300000000000000" pitchFamily="34" charset="-128"/>
              <a:ea typeface="Hiragino Kaku Gothic ProN W3" panose="020B0300000000000000" pitchFamily="34" charset="-128"/>
              <a:cs typeface="+mn-cs"/>
            </a:defRPr>
          </a:pPr>
          <a:endParaRPr lang="en-JP"/>
        </a:p>
      </c:txPr>
    </c:legend>
    <c:plotVisOnly val="1"/>
    <c:dispBlanksAs val="gap"/>
    <c:showDLblsOverMax val="0"/>
  </c:chart>
  <c:spPr>
    <a:noFill/>
    <a:ln w="6350" cap="flat" cmpd="sng" algn="ctr">
      <a:noFill/>
      <a:prstDash val="solid"/>
      <a:round/>
    </a:ln>
    <a:effectLst/>
  </c:spPr>
  <c:txPr>
    <a:bodyPr/>
    <a:lstStyle/>
    <a:p>
      <a:pPr>
        <a:defRPr sz="2400">
          <a:solidFill>
            <a:srgbClr val="424242"/>
          </a:solidFill>
          <a:latin typeface="Hiragino Kaku Gothic ProN W3" panose="020B0300000000000000" pitchFamily="34" charset="-128"/>
          <a:ea typeface="Hiragino Kaku Gothic ProN W3" panose="020B0300000000000000" pitchFamily="34" charset="-128"/>
        </a:defRPr>
      </a:pPr>
      <a:endParaRPr lang="en-JP"/>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'CSEC - slide'!$E$7</c:f>
              <c:strCache>
                <c:ptCount val="1"/>
                <c:pt idx="0">
                  <c:v>OVS</c:v>
                </c:pt>
              </c:strCache>
            </c:strRef>
          </c:tx>
          <c:spPr>
            <a:solidFill>
              <a:srgbClr val="71AD47"/>
            </a:solidFill>
            <a:ln>
              <a:noFill/>
            </a:ln>
            <a:effectLst/>
          </c:spPr>
          <c:invertIfNegative val="0"/>
          <c:cat>
            <c:strRef>
              <c:f>'CSEC - slide'!$F$6:$G$6</c:f>
              <c:strCache>
                <c:ptCount val="2"/>
                <c:pt idx="0">
                  <c:v>TCP</c:v>
                </c:pt>
                <c:pt idx="1">
                  <c:v>UDP</c:v>
                </c:pt>
              </c:strCache>
            </c:strRef>
          </c:cat>
          <c:val>
            <c:numRef>
              <c:f>'CSEC - slide'!$F$7:$G$7</c:f>
              <c:numCache>
                <c:formatCode>General</c:formatCode>
                <c:ptCount val="2"/>
                <c:pt idx="0">
                  <c:v>429.13</c:v>
                </c:pt>
                <c:pt idx="1">
                  <c:v>426.4</c:v>
                </c:pt>
              </c:numCache>
            </c:numRef>
          </c:val>
          <c:extLst>
            <c:ext xmlns:c16="http://schemas.microsoft.com/office/drawing/2014/chart" uri="{C3380CC4-5D6E-409C-BE32-E72D297353CC}">
              <c16:uniqueId val="{00000000-D047-AA46-9441-C6E6FBD705BB}"/>
            </c:ext>
          </c:extLst>
        </c:ser>
        <c:ser>
          <c:idx val="2"/>
          <c:order val="1"/>
          <c:tx>
            <c:strRef>
              <c:f>'CSEC - slide'!$E$8</c:f>
              <c:strCache>
                <c:ptCount val="1"/>
                <c:pt idx="0">
                  <c:v>OVS (バッチ処理なし)</c:v>
                </c:pt>
              </c:strCache>
            </c:strRef>
          </c:tx>
          <c:spPr>
            <a:solidFill>
              <a:srgbClr val="5B9BD5"/>
            </a:solidFill>
            <a:ln>
              <a:noFill/>
            </a:ln>
            <a:effectLst/>
          </c:spPr>
          <c:invertIfNegative val="0"/>
          <c:cat>
            <c:strRef>
              <c:f>'CSEC - slide'!$F$6:$G$6</c:f>
              <c:strCache>
                <c:ptCount val="2"/>
                <c:pt idx="0">
                  <c:v>TCP</c:v>
                </c:pt>
                <c:pt idx="1">
                  <c:v>UDP</c:v>
                </c:pt>
              </c:strCache>
            </c:strRef>
          </c:cat>
          <c:val>
            <c:numRef>
              <c:f>'CSEC - slide'!$F$8:$G$8</c:f>
              <c:numCache>
                <c:formatCode>General</c:formatCode>
                <c:ptCount val="2"/>
                <c:pt idx="0">
                  <c:v>408.94</c:v>
                </c:pt>
                <c:pt idx="1">
                  <c:v>413.02</c:v>
                </c:pt>
              </c:numCache>
            </c:numRef>
          </c:val>
          <c:extLst>
            <c:ext xmlns:c16="http://schemas.microsoft.com/office/drawing/2014/chart" uri="{C3380CC4-5D6E-409C-BE32-E72D297353CC}">
              <c16:uniqueId val="{00000001-D047-AA46-9441-C6E6FBD705BB}"/>
            </c:ext>
          </c:extLst>
        </c:ser>
        <c:ser>
          <c:idx val="1"/>
          <c:order val="2"/>
          <c:tx>
            <c:strRef>
              <c:f>'CSEC - slide'!$E$9</c:f>
              <c:strCache>
                <c:ptCount val="1"/>
                <c:pt idx="0">
                  <c:v>P4 Shield</c:v>
                </c:pt>
              </c:strCache>
            </c:strRef>
          </c:tx>
          <c:spPr>
            <a:solidFill>
              <a:schemeClr val="accent4"/>
            </a:solidFill>
            <a:ln>
              <a:noFill/>
            </a:ln>
            <a:effectLst/>
          </c:spPr>
          <c:invertIfNegative val="0"/>
          <c:cat>
            <c:strRef>
              <c:f>'CSEC - slide'!$F$6:$G$6</c:f>
              <c:strCache>
                <c:ptCount val="2"/>
                <c:pt idx="0">
                  <c:v>TCP</c:v>
                </c:pt>
                <c:pt idx="1">
                  <c:v>UDP</c:v>
                </c:pt>
              </c:strCache>
            </c:strRef>
          </c:cat>
          <c:val>
            <c:numRef>
              <c:f>'CSEC - slide'!$F$9:$G$9</c:f>
              <c:numCache>
                <c:formatCode>General</c:formatCode>
                <c:ptCount val="2"/>
                <c:pt idx="0">
                  <c:v>664.83</c:v>
                </c:pt>
                <c:pt idx="1">
                  <c:v>664.26</c:v>
                </c:pt>
              </c:numCache>
            </c:numRef>
          </c:val>
          <c:extLst>
            <c:ext xmlns:c16="http://schemas.microsoft.com/office/drawing/2014/chart" uri="{C3380CC4-5D6E-409C-BE32-E72D297353CC}">
              <c16:uniqueId val="{00000002-D047-AA46-9441-C6E6FBD705BB}"/>
            </c:ext>
          </c:extLst>
        </c:ser>
        <c:dLbls>
          <c:showLegendKey val="0"/>
          <c:showVal val="0"/>
          <c:showCatName val="0"/>
          <c:showSerName val="0"/>
          <c:showPercent val="0"/>
          <c:showBubbleSize val="0"/>
        </c:dLbls>
        <c:gapWidth val="219"/>
        <c:overlap val="-27"/>
        <c:axId val="87641584"/>
        <c:axId val="87638032"/>
      </c:barChart>
      <c:catAx>
        <c:axId val="8764158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prstDash val="solid"/>
            <a:round/>
          </a:ln>
          <a:effectLst/>
        </c:spPr>
        <c:txPr>
          <a:bodyPr rot="-60000000" vert="horz"/>
          <a:lstStyle/>
          <a:p>
            <a:pPr>
              <a:defRPr lang="ja-JP"/>
            </a:pPr>
            <a:endParaRPr lang="en-JP"/>
          </a:p>
        </c:txPr>
        <c:crossAx val="87638032"/>
        <c:crosses val="autoZero"/>
        <c:auto val="1"/>
        <c:lblAlgn val="ctr"/>
        <c:lblOffset val="100"/>
        <c:noMultiLvlLbl val="0"/>
      </c:catAx>
      <c:valAx>
        <c:axId val="87638032"/>
        <c:scaling>
          <c:orientation val="minMax"/>
        </c:scaling>
        <c:delete val="0"/>
        <c:axPos val="l"/>
        <c:majorGridlines>
          <c:spPr>
            <a:ln w="9525" cap="flat" cmpd="sng" algn="ctr">
              <a:solidFill>
                <a:schemeClr val="tx1">
                  <a:lumMod val="15000"/>
                  <a:lumOff val="85000"/>
                </a:schemeClr>
              </a:solidFill>
              <a:prstDash val="solid"/>
              <a:round/>
            </a:ln>
            <a:effectLst/>
          </c:spPr>
        </c:majorGridlines>
        <c:title>
          <c:tx>
            <c:rich>
              <a:bodyPr rot="-5400000" vert="horz"/>
              <a:lstStyle/>
              <a:p>
                <a:pPr>
                  <a:defRPr lang="ja-JP" b="1" i="0">
                    <a:latin typeface="Hiragino Kaku Gothic ProN W6" panose="020B0300000000000000" pitchFamily="34" charset="-128"/>
                    <a:ea typeface="Hiragino Kaku Gothic ProN W6" panose="020B0300000000000000" pitchFamily="34" charset="-128"/>
                  </a:defRPr>
                </a:pPr>
                <a:r>
                  <a:rPr lang="en-US" b="1" i="0">
                    <a:latin typeface="Hiragino Kaku Gothic ProN W6" panose="020B0300000000000000" pitchFamily="34" charset="-128"/>
                    <a:ea typeface="Hiragino Kaku Gothic ProN W6" panose="020B0300000000000000" pitchFamily="34" charset="-128"/>
                  </a:rPr>
                  <a:t>レイテンシ</a:t>
                </a:r>
                <a:r>
                  <a:rPr lang="ja-JP" b="1" i="0">
                    <a:latin typeface="Hiragino Kaku Gothic ProN W6" panose="020B0300000000000000" pitchFamily="34" charset="-128"/>
                    <a:ea typeface="Hiragino Kaku Gothic ProN W6" panose="020B0300000000000000" pitchFamily="34" charset="-128"/>
                  </a:rPr>
                  <a:t> </a:t>
                </a:r>
                <a:r>
                  <a:rPr lang="en-US" b="1" i="0">
                    <a:latin typeface="Hiragino Kaku Gothic ProN W6" panose="020B0300000000000000" pitchFamily="34" charset="-128"/>
                    <a:ea typeface="Hiragino Kaku Gothic ProN W6" panose="020B0300000000000000" pitchFamily="34" charset="-128"/>
                  </a:rPr>
                  <a:t>[μs]</a:t>
                </a:r>
              </a:p>
            </c:rich>
          </c:tx>
          <c:overlay val="0"/>
          <c:spPr>
            <a:noFill/>
            <a:ln>
              <a:noFill/>
            </a:ln>
            <a:effectLst/>
          </c:spPr>
        </c:title>
        <c:numFmt formatCode="General" sourceLinked="1"/>
        <c:majorTickMark val="none"/>
        <c:minorTickMark val="none"/>
        <c:tickLblPos val="nextTo"/>
        <c:spPr>
          <a:noFill/>
          <a:ln w="6350" cap="flat" cmpd="sng" algn="ctr">
            <a:noFill/>
            <a:prstDash val="solid"/>
            <a:round/>
          </a:ln>
          <a:effectLst/>
        </c:spPr>
        <c:txPr>
          <a:bodyPr rot="-60000000" vert="horz"/>
          <a:lstStyle/>
          <a:p>
            <a:pPr>
              <a:defRPr lang="ja-JP"/>
            </a:pPr>
            <a:endParaRPr lang="en-JP"/>
          </a:p>
        </c:txPr>
        <c:crossAx val="87641584"/>
        <c:crosses val="autoZero"/>
        <c:crossBetween val="between"/>
      </c:valAx>
    </c:plotArea>
    <c:legend>
      <c:legendPos val="t"/>
      <c:overlay val="0"/>
      <c:spPr>
        <a:noFill/>
        <a:ln>
          <a:noFill/>
        </a:ln>
        <a:effectLst/>
      </c:spPr>
      <c:txPr>
        <a:bodyPr rot="0" vert="horz"/>
        <a:lstStyle/>
        <a:p>
          <a:pPr>
            <a:defRPr lang="ja-JP"/>
          </a:pPr>
          <a:endParaRPr lang="en-JP"/>
        </a:p>
      </c:txPr>
    </c:legend>
    <c:plotVisOnly val="1"/>
    <c:dispBlanksAs val="gap"/>
    <c:showDLblsOverMax val="0"/>
  </c:chart>
  <c:spPr>
    <a:noFill/>
    <a:ln w="9525" cap="flat" cmpd="sng" algn="ctr">
      <a:noFill/>
      <a:prstDash val="solid"/>
      <a:round/>
    </a:ln>
    <a:effectLst/>
  </c:spPr>
  <c:txPr>
    <a:bodyPr/>
    <a:lstStyle/>
    <a:p>
      <a:pPr>
        <a:defRPr sz="2400">
          <a:solidFill>
            <a:srgbClr val="424242"/>
          </a:solidFill>
          <a:latin typeface="Hiragino Kaku Gothic ProN W3" panose="020B0300000000000000" pitchFamily="34" charset="-128"/>
          <a:ea typeface="Hiragino Kaku Gothic ProN W3" panose="020B0300000000000000" pitchFamily="34" charset="-128"/>
        </a:defRPr>
      </a:pPr>
      <a:endParaRPr lang="en-JP"/>
    </a:p>
  </c:txPr>
  <c:externalData r:id="rId2">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JP"/>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9A53E-241B-554F-BBE3-1F21267A937E}" type="datetimeFigureOut">
              <a:t>2024/12/31</a:t>
            </a:fld>
            <a:endParaRPr lang="en-JP"/>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JP"/>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JP"/>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1F7DBB-C463-8440-85DA-7F2D70BB537A}" type="slidenum">
              <a:t>‹#›</a:t>
            </a:fld>
            <a:endParaRPr lang="en-JP"/>
          </a:p>
        </p:txBody>
      </p:sp>
    </p:spTree>
    <p:extLst>
      <p:ext uri="{BB962C8B-B14F-4D97-AF65-F5344CB8AC3E}">
        <p14:creationId xmlns:p14="http://schemas.microsoft.com/office/powerpoint/2010/main" val="2997809534"/>
      </p:ext>
    </p:extLst>
  </p:cSld>
  <p:clrMap bg1="lt1" tx1="dk1" bg2="lt2" tx2="dk2" accent1="accent1" accent2="accent2" accent3="accent3" accent4="accent4" accent5="accent5" accent6="accent6" hlink="hlink" folHlink="folHlink"/>
  <p:notesStyle>
    <a:lvl1pPr marL="0" algn="l" defTabSz="3507730" rtl="0" eaLnBrk="1" latinLnBrk="0" hangingPunct="1">
      <a:defRPr sz="4603" kern="1200">
        <a:solidFill>
          <a:schemeClr val="tx1"/>
        </a:solidFill>
        <a:latin typeface="+mn-lt"/>
        <a:ea typeface="+mn-ea"/>
        <a:cs typeface="+mn-cs"/>
      </a:defRPr>
    </a:lvl1pPr>
    <a:lvl2pPr marL="1753865" algn="l" defTabSz="3507730" rtl="0" eaLnBrk="1" latinLnBrk="0" hangingPunct="1">
      <a:defRPr sz="4603" kern="1200">
        <a:solidFill>
          <a:schemeClr val="tx1"/>
        </a:solidFill>
        <a:latin typeface="+mn-lt"/>
        <a:ea typeface="+mn-ea"/>
        <a:cs typeface="+mn-cs"/>
      </a:defRPr>
    </a:lvl2pPr>
    <a:lvl3pPr marL="3507730" algn="l" defTabSz="3507730" rtl="0" eaLnBrk="1" latinLnBrk="0" hangingPunct="1">
      <a:defRPr sz="4603" kern="1200">
        <a:solidFill>
          <a:schemeClr val="tx1"/>
        </a:solidFill>
        <a:latin typeface="+mn-lt"/>
        <a:ea typeface="+mn-ea"/>
        <a:cs typeface="+mn-cs"/>
      </a:defRPr>
    </a:lvl3pPr>
    <a:lvl4pPr marL="5261595" algn="l" defTabSz="3507730" rtl="0" eaLnBrk="1" latinLnBrk="0" hangingPunct="1">
      <a:defRPr sz="4603" kern="1200">
        <a:solidFill>
          <a:schemeClr val="tx1"/>
        </a:solidFill>
        <a:latin typeface="+mn-lt"/>
        <a:ea typeface="+mn-ea"/>
        <a:cs typeface="+mn-cs"/>
      </a:defRPr>
    </a:lvl4pPr>
    <a:lvl5pPr marL="7015460" algn="l" defTabSz="3507730" rtl="0" eaLnBrk="1" latinLnBrk="0" hangingPunct="1">
      <a:defRPr sz="4603" kern="1200">
        <a:solidFill>
          <a:schemeClr val="tx1"/>
        </a:solidFill>
        <a:latin typeface="+mn-lt"/>
        <a:ea typeface="+mn-ea"/>
        <a:cs typeface="+mn-cs"/>
      </a:defRPr>
    </a:lvl5pPr>
    <a:lvl6pPr marL="8769325" algn="l" defTabSz="3507730" rtl="0" eaLnBrk="1" latinLnBrk="0" hangingPunct="1">
      <a:defRPr sz="4603" kern="1200">
        <a:solidFill>
          <a:schemeClr val="tx1"/>
        </a:solidFill>
        <a:latin typeface="+mn-lt"/>
        <a:ea typeface="+mn-ea"/>
        <a:cs typeface="+mn-cs"/>
      </a:defRPr>
    </a:lvl6pPr>
    <a:lvl7pPr marL="10523190" algn="l" defTabSz="3507730" rtl="0" eaLnBrk="1" latinLnBrk="0" hangingPunct="1">
      <a:defRPr sz="4603" kern="1200">
        <a:solidFill>
          <a:schemeClr val="tx1"/>
        </a:solidFill>
        <a:latin typeface="+mn-lt"/>
        <a:ea typeface="+mn-ea"/>
        <a:cs typeface="+mn-cs"/>
      </a:defRPr>
    </a:lvl7pPr>
    <a:lvl8pPr marL="12277054" algn="l" defTabSz="3507730" rtl="0" eaLnBrk="1" latinLnBrk="0" hangingPunct="1">
      <a:defRPr sz="4603" kern="1200">
        <a:solidFill>
          <a:schemeClr val="tx1"/>
        </a:solidFill>
        <a:latin typeface="+mn-lt"/>
        <a:ea typeface="+mn-ea"/>
        <a:cs typeface="+mn-cs"/>
      </a:defRPr>
    </a:lvl8pPr>
    <a:lvl9pPr marL="14030919" algn="l" defTabSz="3507730" rtl="0" eaLnBrk="1" latinLnBrk="0" hangingPunct="1">
      <a:defRPr sz="460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JP"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91F7DBB-C463-8440-85DA-7F2D70BB537A}" type="slidenum">
              <a:rPr kumimoji="0"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JP"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9341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7005156"/>
            <a:ext cx="25733931" cy="14902051"/>
          </a:xfrm>
        </p:spPr>
        <p:txBody>
          <a:bodyPr anchor="b"/>
          <a:lstStyle>
            <a:lvl1pPr algn="ctr">
              <a:defRPr sz="19865"/>
            </a:lvl1pPr>
          </a:lstStyle>
          <a:p>
            <a:r>
              <a:rPr lang="en-US" dirty="0"/>
              <a:t>Click to edit Master title style</a:t>
            </a:r>
          </a:p>
        </p:txBody>
      </p:sp>
      <p:sp>
        <p:nvSpPr>
          <p:cNvPr id="3" name="Subtitle 2"/>
          <p:cNvSpPr>
            <a:spLocks noGrp="1"/>
          </p:cNvSpPr>
          <p:nvPr>
            <p:ph type="subTitle" idx="1"/>
          </p:nvPr>
        </p:nvSpPr>
        <p:spPr>
          <a:xfrm>
            <a:off x="3784402" y="22481887"/>
            <a:ext cx="22706410" cy="10334331"/>
          </a:xfrm>
        </p:spPr>
        <p:txBody>
          <a:bodyPr/>
          <a:lstStyle>
            <a:lvl1pPr marL="0" indent="0" algn="ctr">
              <a:buNone/>
              <a:defRPr sz="7946"/>
            </a:lvl1pPr>
            <a:lvl2pPr marL="1513743" indent="0" algn="ctr">
              <a:buNone/>
              <a:defRPr sz="6622"/>
            </a:lvl2pPr>
            <a:lvl3pPr marL="3027487" indent="0" algn="ctr">
              <a:buNone/>
              <a:defRPr sz="5960"/>
            </a:lvl3pPr>
            <a:lvl4pPr marL="4541230" indent="0" algn="ctr">
              <a:buNone/>
              <a:defRPr sz="5297"/>
            </a:lvl4pPr>
            <a:lvl5pPr marL="6054974" indent="0" algn="ctr">
              <a:buNone/>
              <a:defRPr sz="5297"/>
            </a:lvl5pPr>
            <a:lvl6pPr marL="7568717" indent="0" algn="ctr">
              <a:buNone/>
              <a:defRPr sz="5297"/>
            </a:lvl6pPr>
            <a:lvl7pPr marL="9082461" indent="0" algn="ctr">
              <a:buNone/>
              <a:defRPr sz="5297"/>
            </a:lvl7pPr>
            <a:lvl8pPr marL="10596204" indent="0" algn="ctr">
              <a:buNone/>
              <a:defRPr sz="5297"/>
            </a:lvl8pPr>
            <a:lvl9pPr marL="12109948" indent="0" algn="ctr">
              <a:buNone/>
              <a:defRPr sz="5297"/>
            </a:lvl9pPr>
          </a:lstStyle>
          <a:p>
            <a:r>
              <a:rPr lang="en-US" dirty="0"/>
              <a:t>Click to edit Master subtitle style</a:t>
            </a:r>
          </a:p>
        </p:txBody>
      </p:sp>
      <p:sp>
        <p:nvSpPr>
          <p:cNvPr id="4" name="Date Placeholder 3"/>
          <p:cNvSpPr>
            <a:spLocks noGrp="1"/>
          </p:cNvSpPr>
          <p:nvPr>
            <p:ph type="dt" sz="half" idx="10"/>
          </p:nvPr>
        </p:nvSpPr>
        <p:spPr/>
        <p:txBody>
          <a:bodyPr/>
          <a:lstStyle/>
          <a:p>
            <a:fld id="{9231A270-0B11-D841-9B91-F14CC0BF9172}" type="datetimeFigureOut">
              <a:t>2024/12/31</a:t>
            </a:fld>
            <a:endParaRPr lang="en-JP"/>
          </a:p>
        </p:txBody>
      </p:sp>
      <p:sp>
        <p:nvSpPr>
          <p:cNvPr id="5" name="Footer Placeholder 4"/>
          <p:cNvSpPr>
            <a:spLocks noGrp="1"/>
          </p:cNvSpPr>
          <p:nvPr>
            <p:ph type="ftr" sz="quarter" idx="11"/>
          </p:nvPr>
        </p:nvSpPr>
        <p:spPr/>
        <p:txBody>
          <a:bodyPr/>
          <a:lstStyle/>
          <a:p>
            <a:endParaRPr lang="en-JP"/>
          </a:p>
        </p:txBody>
      </p:sp>
      <p:sp>
        <p:nvSpPr>
          <p:cNvPr id="6" name="Slide Number Placeholder 5"/>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2521565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231A270-0B11-D841-9B91-F14CC0BF9172}" type="datetimeFigureOut">
              <a:t>2024/12/31</a:t>
            </a:fld>
            <a:endParaRPr lang="en-JP"/>
          </a:p>
        </p:txBody>
      </p:sp>
      <p:sp>
        <p:nvSpPr>
          <p:cNvPr id="5" name="Footer Placeholder 4"/>
          <p:cNvSpPr>
            <a:spLocks noGrp="1"/>
          </p:cNvSpPr>
          <p:nvPr>
            <p:ph type="ftr" sz="quarter" idx="11"/>
          </p:nvPr>
        </p:nvSpPr>
        <p:spPr/>
        <p:txBody>
          <a:bodyPr/>
          <a:lstStyle/>
          <a:p>
            <a:endParaRPr lang="en-JP"/>
          </a:p>
        </p:txBody>
      </p:sp>
      <p:sp>
        <p:nvSpPr>
          <p:cNvPr id="6" name="Slide Number Placeholder 5"/>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3542075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10671229"/>
            <a:ext cx="26112371" cy="17805173"/>
          </a:xfrm>
        </p:spPr>
        <p:txBody>
          <a:bodyPr anchor="b"/>
          <a:lstStyle>
            <a:lvl1pPr>
              <a:defRPr sz="19865"/>
            </a:lvl1pPr>
          </a:lstStyle>
          <a:p>
            <a:r>
              <a:rPr lang="en-US" dirty="0"/>
              <a:t>Click to edit Master title style</a:t>
            </a:r>
          </a:p>
        </p:txBody>
      </p:sp>
      <p:sp>
        <p:nvSpPr>
          <p:cNvPr id="3" name="Text Placeholder 2"/>
          <p:cNvSpPr>
            <a:spLocks noGrp="1"/>
          </p:cNvSpPr>
          <p:nvPr>
            <p:ph type="body" idx="1"/>
          </p:nvPr>
        </p:nvSpPr>
        <p:spPr>
          <a:xfrm>
            <a:off x="2065654" y="28644846"/>
            <a:ext cx="26112371" cy="9363320"/>
          </a:xfrm>
        </p:spPr>
        <p:txBody>
          <a:bodyPr/>
          <a:lstStyle>
            <a:lvl1pPr marL="0" indent="0">
              <a:buNone/>
              <a:defRPr sz="7946">
                <a:solidFill>
                  <a:schemeClr val="tx1">
                    <a:tint val="82000"/>
                  </a:schemeClr>
                </a:solidFill>
              </a:defRPr>
            </a:lvl1pPr>
            <a:lvl2pPr marL="1513743" indent="0">
              <a:buNone/>
              <a:defRPr sz="6622">
                <a:solidFill>
                  <a:schemeClr val="tx1">
                    <a:tint val="82000"/>
                  </a:schemeClr>
                </a:solidFill>
              </a:defRPr>
            </a:lvl2pPr>
            <a:lvl3pPr marL="3027487" indent="0">
              <a:buNone/>
              <a:defRPr sz="5960">
                <a:solidFill>
                  <a:schemeClr val="tx1">
                    <a:tint val="82000"/>
                  </a:schemeClr>
                </a:solidFill>
              </a:defRPr>
            </a:lvl3pPr>
            <a:lvl4pPr marL="4541230" indent="0">
              <a:buNone/>
              <a:defRPr sz="5297">
                <a:solidFill>
                  <a:schemeClr val="tx1">
                    <a:tint val="82000"/>
                  </a:schemeClr>
                </a:solidFill>
              </a:defRPr>
            </a:lvl4pPr>
            <a:lvl5pPr marL="6054974" indent="0">
              <a:buNone/>
              <a:defRPr sz="5297">
                <a:solidFill>
                  <a:schemeClr val="tx1">
                    <a:tint val="82000"/>
                  </a:schemeClr>
                </a:solidFill>
              </a:defRPr>
            </a:lvl5pPr>
            <a:lvl6pPr marL="7568717" indent="0">
              <a:buNone/>
              <a:defRPr sz="5297">
                <a:solidFill>
                  <a:schemeClr val="tx1">
                    <a:tint val="82000"/>
                  </a:schemeClr>
                </a:solidFill>
              </a:defRPr>
            </a:lvl6pPr>
            <a:lvl7pPr marL="9082461" indent="0">
              <a:buNone/>
              <a:defRPr sz="5297">
                <a:solidFill>
                  <a:schemeClr val="tx1">
                    <a:tint val="82000"/>
                  </a:schemeClr>
                </a:solidFill>
              </a:defRPr>
            </a:lvl7pPr>
            <a:lvl8pPr marL="10596204" indent="0">
              <a:buNone/>
              <a:defRPr sz="5297">
                <a:solidFill>
                  <a:schemeClr val="tx1">
                    <a:tint val="82000"/>
                  </a:schemeClr>
                </a:solidFill>
              </a:defRPr>
            </a:lvl8pPr>
            <a:lvl9pPr marL="12109948" indent="0">
              <a:buNone/>
              <a:defRPr sz="5297">
                <a:solidFill>
                  <a:schemeClr val="tx1">
                    <a:tint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231A270-0B11-D841-9B91-F14CC0BF9172}" type="datetimeFigureOut">
              <a:t>2024/12/31</a:t>
            </a:fld>
            <a:endParaRPr lang="en-JP"/>
          </a:p>
        </p:txBody>
      </p:sp>
      <p:sp>
        <p:nvSpPr>
          <p:cNvPr id="5" name="Footer Placeholder 4"/>
          <p:cNvSpPr>
            <a:spLocks noGrp="1"/>
          </p:cNvSpPr>
          <p:nvPr>
            <p:ph type="ftr" sz="quarter" idx="11"/>
          </p:nvPr>
        </p:nvSpPr>
        <p:spPr/>
        <p:txBody>
          <a:bodyPr/>
          <a:lstStyle/>
          <a:p>
            <a:endParaRPr lang="en-JP"/>
          </a:p>
        </p:txBody>
      </p:sp>
      <p:sp>
        <p:nvSpPr>
          <p:cNvPr id="6" name="Slide Number Placeholder 5"/>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1904562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081421" y="11394520"/>
            <a:ext cx="12866966" cy="271585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15326826" y="11394520"/>
            <a:ext cx="12866966" cy="2715859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231A270-0B11-D841-9B91-F14CC0BF9172}" type="datetimeFigureOut">
              <a:t>2024/12/31</a:t>
            </a:fld>
            <a:endParaRPr lang="en-JP"/>
          </a:p>
        </p:txBody>
      </p:sp>
      <p:sp>
        <p:nvSpPr>
          <p:cNvPr id="6" name="Footer Placeholder 5"/>
          <p:cNvSpPr>
            <a:spLocks noGrp="1"/>
          </p:cNvSpPr>
          <p:nvPr>
            <p:ph type="ftr" sz="quarter" idx="11"/>
          </p:nvPr>
        </p:nvSpPr>
        <p:spPr/>
        <p:txBody>
          <a:bodyPr/>
          <a:lstStyle/>
          <a:p>
            <a:endParaRPr lang="en-JP"/>
          </a:p>
        </p:txBody>
      </p:sp>
      <p:sp>
        <p:nvSpPr>
          <p:cNvPr id="7" name="Slide Number Placeholder 6"/>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162817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278913"/>
            <a:ext cx="26112371" cy="8273416"/>
          </a:xfrm>
        </p:spPr>
        <p:txBody>
          <a:bodyPr/>
          <a:lstStyle/>
          <a:p>
            <a:r>
              <a:rPr lang="en-US" dirty="0"/>
              <a:t>Click to edit Master title style</a:t>
            </a:r>
          </a:p>
        </p:txBody>
      </p:sp>
      <p:sp>
        <p:nvSpPr>
          <p:cNvPr id="3" name="Text Placeholder 2"/>
          <p:cNvSpPr>
            <a:spLocks noGrp="1"/>
          </p:cNvSpPr>
          <p:nvPr>
            <p:ph type="body" idx="1"/>
          </p:nvPr>
        </p:nvSpPr>
        <p:spPr>
          <a:xfrm>
            <a:off x="2085368" y="10492870"/>
            <a:ext cx="12807832"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dirty="0"/>
              <a:t>Click to edit Master text styles</a:t>
            </a:r>
          </a:p>
        </p:txBody>
      </p:sp>
      <p:sp>
        <p:nvSpPr>
          <p:cNvPr id="4" name="Content Placeholder 3"/>
          <p:cNvSpPr>
            <a:spLocks noGrp="1"/>
          </p:cNvSpPr>
          <p:nvPr>
            <p:ph sz="half" idx="2"/>
          </p:nvPr>
        </p:nvSpPr>
        <p:spPr>
          <a:xfrm>
            <a:off x="2085368" y="15635264"/>
            <a:ext cx="12807832" cy="229971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15326828" y="10492870"/>
            <a:ext cx="12870909" cy="5142393"/>
          </a:xfrm>
        </p:spPr>
        <p:txBody>
          <a:bodyPr anchor="b"/>
          <a:lstStyle>
            <a:lvl1pPr marL="0" indent="0">
              <a:buNone/>
              <a:defRPr sz="7946" b="1"/>
            </a:lvl1pPr>
            <a:lvl2pPr marL="1513743" indent="0">
              <a:buNone/>
              <a:defRPr sz="6622" b="1"/>
            </a:lvl2pPr>
            <a:lvl3pPr marL="3027487" indent="0">
              <a:buNone/>
              <a:defRPr sz="5960" b="1"/>
            </a:lvl3pPr>
            <a:lvl4pPr marL="4541230" indent="0">
              <a:buNone/>
              <a:defRPr sz="5297" b="1"/>
            </a:lvl4pPr>
            <a:lvl5pPr marL="6054974" indent="0">
              <a:buNone/>
              <a:defRPr sz="5297" b="1"/>
            </a:lvl5pPr>
            <a:lvl6pPr marL="7568717" indent="0">
              <a:buNone/>
              <a:defRPr sz="5297" b="1"/>
            </a:lvl6pPr>
            <a:lvl7pPr marL="9082461" indent="0">
              <a:buNone/>
              <a:defRPr sz="5297" b="1"/>
            </a:lvl7pPr>
            <a:lvl8pPr marL="10596204" indent="0">
              <a:buNone/>
              <a:defRPr sz="5297" b="1"/>
            </a:lvl8pPr>
            <a:lvl9pPr marL="12109948" indent="0">
              <a:buNone/>
              <a:defRPr sz="5297" b="1"/>
            </a:lvl9pPr>
          </a:lstStyle>
          <a:p>
            <a:pPr lvl="0"/>
            <a:r>
              <a:rPr lang="en-US" dirty="0"/>
              <a:t>Click to edit Master text styles</a:t>
            </a:r>
          </a:p>
        </p:txBody>
      </p:sp>
      <p:sp>
        <p:nvSpPr>
          <p:cNvPr id="6" name="Content Placeholder 5"/>
          <p:cNvSpPr>
            <a:spLocks noGrp="1"/>
          </p:cNvSpPr>
          <p:nvPr>
            <p:ph sz="quarter" idx="4"/>
          </p:nvPr>
        </p:nvSpPr>
        <p:spPr>
          <a:xfrm>
            <a:off x="15326828" y="15635264"/>
            <a:ext cx="12870909" cy="2299711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231A270-0B11-D841-9B91-F14CC0BF9172}" type="datetimeFigureOut">
              <a:t>2024/12/31</a:t>
            </a:fld>
            <a:endParaRPr lang="en-JP"/>
          </a:p>
        </p:txBody>
      </p:sp>
      <p:sp>
        <p:nvSpPr>
          <p:cNvPr id="8" name="Footer Placeholder 7"/>
          <p:cNvSpPr>
            <a:spLocks noGrp="1"/>
          </p:cNvSpPr>
          <p:nvPr>
            <p:ph type="ftr" sz="quarter" idx="11"/>
          </p:nvPr>
        </p:nvSpPr>
        <p:spPr/>
        <p:txBody>
          <a:bodyPr/>
          <a:lstStyle/>
          <a:p>
            <a:endParaRPr lang="en-JP"/>
          </a:p>
        </p:txBody>
      </p:sp>
      <p:sp>
        <p:nvSpPr>
          <p:cNvPr id="9" name="Slide Number Placeholder 8"/>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2897370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9231A270-0B11-D841-9B91-F14CC0BF9172}" type="datetimeFigureOut">
              <a:t>2024/12/31</a:t>
            </a:fld>
            <a:endParaRPr lang="en-JP"/>
          </a:p>
        </p:txBody>
      </p:sp>
      <p:sp>
        <p:nvSpPr>
          <p:cNvPr id="4" name="Footer Placeholder 3"/>
          <p:cNvSpPr>
            <a:spLocks noGrp="1"/>
          </p:cNvSpPr>
          <p:nvPr>
            <p:ph type="ftr" sz="quarter" idx="11"/>
          </p:nvPr>
        </p:nvSpPr>
        <p:spPr/>
        <p:txBody>
          <a:bodyPr/>
          <a:lstStyle/>
          <a:p>
            <a:endParaRPr lang="en-JP"/>
          </a:p>
        </p:txBody>
      </p:sp>
      <p:sp>
        <p:nvSpPr>
          <p:cNvPr id="5" name="Slide Number Placeholder 4"/>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62271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31A270-0B11-D841-9B91-F14CC0BF9172}" type="datetimeFigureOut">
              <a:t>2024/12/31</a:t>
            </a:fld>
            <a:endParaRPr lang="en-JP"/>
          </a:p>
        </p:txBody>
      </p:sp>
      <p:sp>
        <p:nvSpPr>
          <p:cNvPr id="3" name="Footer Placeholder 2"/>
          <p:cNvSpPr>
            <a:spLocks noGrp="1"/>
          </p:cNvSpPr>
          <p:nvPr>
            <p:ph type="ftr" sz="quarter" idx="11"/>
          </p:nvPr>
        </p:nvSpPr>
        <p:spPr/>
        <p:txBody>
          <a:bodyPr/>
          <a:lstStyle/>
          <a:p>
            <a:endParaRPr lang="en-JP"/>
          </a:p>
        </p:txBody>
      </p:sp>
      <p:sp>
        <p:nvSpPr>
          <p:cNvPr id="4" name="Slide Number Placeholder 3"/>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2003423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dirty="0"/>
              <a:t>Click to edit Master title style</a:t>
            </a:r>
          </a:p>
        </p:txBody>
      </p:sp>
      <p:sp>
        <p:nvSpPr>
          <p:cNvPr id="3" name="Content Placeholder 2"/>
          <p:cNvSpPr>
            <a:spLocks noGrp="1"/>
          </p:cNvSpPr>
          <p:nvPr>
            <p:ph idx="1"/>
          </p:nvPr>
        </p:nvSpPr>
        <p:spPr>
          <a:xfrm>
            <a:off x="12870909" y="6162959"/>
            <a:ext cx="15326827" cy="30418415"/>
          </a:xfrm>
        </p:spPr>
        <p:txBody>
          <a:bodyPr/>
          <a:lstStyle>
            <a:lvl1pPr>
              <a:defRPr sz="10595"/>
            </a:lvl1pPr>
            <a:lvl2pPr>
              <a:defRPr sz="9271"/>
            </a:lvl2pPr>
            <a:lvl3pPr>
              <a:defRPr sz="7946"/>
            </a:lvl3pPr>
            <a:lvl4pPr>
              <a:defRPr sz="6622"/>
            </a:lvl4pPr>
            <a:lvl5pPr>
              <a:defRPr sz="6622"/>
            </a:lvl5pPr>
            <a:lvl6pPr>
              <a:defRPr sz="6622"/>
            </a:lvl6pPr>
            <a:lvl7pPr>
              <a:defRPr sz="6622"/>
            </a:lvl7pPr>
            <a:lvl8pPr>
              <a:defRPr sz="6622"/>
            </a:lvl8pPr>
            <a:lvl9pPr>
              <a:defRPr sz="6622"/>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dirty="0"/>
              <a:t>Click to edit Master text styles</a:t>
            </a:r>
          </a:p>
        </p:txBody>
      </p:sp>
      <p:sp>
        <p:nvSpPr>
          <p:cNvPr id="5" name="Date Placeholder 4"/>
          <p:cNvSpPr>
            <a:spLocks noGrp="1"/>
          </p:cNvSpPr>
          <p:nvPr>
            <p:ph type="dt" sz="half" idx="10"/>
          </p:nvPr>
        </p:nvSpPr>
        <p:spPr/>
        <p:txBody>
          <a:bodyPr/>
          <a:lstStyle/>
          <a:p>
            <a:fld id="{9231A270-0B11-D841-9B91-F14CC0BF9172}" type="datetimeFigureOut">
              <a:t>2024/12/31</a:t>
            </a:fld>
            <a:endParaRPr lang="en-JP"/>
          </a:p>
        </p:txBody>
      </p:sp>
      <p:sp>
        <p:nvSpPr>
          <p:cNvPr id="6" name="Footer Placeholder 5"/>
          <p:cNvSpPr>
            <a:spLocks noGrp="1"/>
          </p:cNvSpPr>
          <p:nvPr>
            <p:ph type="ftr" sz="quarter" idx="11"/>
          </p:nvPr>
        </p:nvSpPr>
        <p:spPr/>
        <p:txBody>
          <a:bodyPr/>
          <a:lstStyle/>
          <a:p>
            <a:endParaRPr lang="en-JP"/>
          </a:p>
        </p:txBody>
      </p:sp>
      <p:sp>
        <p:nvSpPr>
          <p:cNvPr id="7" name="Slide Number Placeholder 6"/>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3556956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2853584"/>
            <a:ext cx="9764544" cy="9987545"/>
          </a:xfrm>
        </p:spPr>
        <p:txBody>
          <a:bodyPr anchor="b"/>
          <a:lstStyle>
            <a:lvl1pPr>
              <a:defRPr sz="10595"/>
            </a:lvl1pPr>
          </a:lstStyle>
          <a:p>
            <a:r>
              <a:rPr lang="en-US" dirty="0"/>
              <a:t>Click to edit Master title style</a:t>
            </a:r>
          </a:p>
        </p:txBody>
      </p:sp>
      <p:sp>
        <p:nvSpPr>
          <p:cNvPr id="3" name="Picture Placeholder 2"/>
          <p:cNvSpPr>
            <a:spLocks noGrp="1" noChangeAspect="1"/>
          </p:cNvSpPr>
          <p:nvPr>
            <p:ph type="pic" idx="1"/>
          </p:nvPr>
        </p:nvSpPr>
        <p:spPr>
          <a:xfrm>
            <a:off x="12870909" y="6162959"/>
            <a:ext cx="15326827" cy="30418415"/>
          </a:xfrm>
        </p:spPr>
        <p:txBody>
          <a:bodyPr anchor="t"/>
          <a:lstStyle>
            <a:lvl1pPr marL="0" indent="0">
              <a:buNone/>
              <a:defRPr sz="10595"/>
            </a:lvl1pPr>
            <a:lvl2pPr marL="1513743" indent="0">
              <a:buNone/>
              <a:defRPr sz="9271"/>
            </a:lvl2pPr>
            <a:lvl3pPr marL="3027487" indent="0">
              <a:buNone/>
              <a:defRPr sz="7946"/>
            </a:lvl3pPr>
            <a:lvl4pPr marL="4541230" indent="0">
              <a:buNone/>
              <a:defRPr sz="6622"/>
            </a:lvl4pPr>
            <a:lvl5pPr marL="6054974" indent="0">
              <a:buNone/>
              <a:defRPr sz="6622"/>
            </a:lvl5pPr>
            <a:lvl6pPr marL="7568717" indent="0">
              <a:buNone/>
              <a:defRPr sz="6622"/>
            </a:lvl6pPr>
            <a:lvl7pPr marL="9082461" indent="0">
              <a:buNone/>
              <a:defRPr sz="6622"/>
            </a:lvl7pPr>
            <a:lvl8pPr marL="10596204" indent="0">
              <a:buNone/>
              <a:defRPr sz="6622"/>
            </a:lvl8pPr>
            <a:lvl9pPr marL="12109948" indent="0">
              <a:buNone/>
              <a:defRPr sz="6622"/>
            </a:lvl9pPr>
          </a:lstStyle>
          <a:p>
            <a:r>
              <a:rPr lang="en-US" dirty="0"/>
              <a:t>Click icon to add picture</a:t>
            </a:r>
          </a:p>
        </p:txBody>
      </p:sp>
      <p:sp>
        <p:nvSpPr>
          <p:cNvPr id="4" name="Text Placeholder 3"/>
          <p:cNvSpPr>
            <a:spLocks noGrp="1"/>
          </p:cNvSpPr>
          <p:nvPr>
            <p:ph type="body" sz="half" idx="2"/>
          </p:nvPr>
        </p:nvSpPr>
        <p:spPr>
          <a:xfrm>
            <a:off x="2085364" y="12841129"/>
            <a:ext cx="9764544" cy="23789780"/>
          </a:xfrm>
        </p:spPr>
        <p:txBody>
          <a:bodyPr/>
          <a:lstStyle>
            <a:lvl1pPr marL="0" indent="0">
              <a:buNone/>
              <a:defRPr sz="5297"/>
            </a:lvl1pPr>
            <a:lvl2pPr marL="1513743" indent="0">
              <a:buNone/>
              <a:defRPr sz="4635"/>
            </a:lvl2pPr>
            <a:lvl3pPr marL="3027487" indent="0">
              <a:buNone/>
              <a:defRPr sz="3973"/>
            </a:lvl3pPr>
            <a:lvl4pPr marL="4541230" indent="0">
              <a:buNone/>
              <a:defRPr sz="3311"/>
            </a:lvl4pPr>
            <a:lvl5pPr marL="6054974" indent="0">
              <a:buNone/>
              <a:defRPr sz="3311"/>
            </a:lvl5pPr>
            <a:lvl6pPr marL="7568717" indent="0">
              <a:buNone/>
              <a:defRPr sz="3311"/>
            </a:lvl6pPr>
            <a:lvl7pPr marL="9082461" indent="0">
              <a:buNone/>
              <a:defRPr sz="3311"/>
            </a:lvl7pPr>
            <a:lvl8pPr marL="10596204" indent="0">
              <a:buNone/>
              <a:defRPr sz="3311"/>
            </a:lvl8pPr>
            <a:lvl9pPr marL="12109948" indent="0">
              <a:buNone/>
              <a:defRPr sz="3311"/>
            </a:lvl9pPr>
          </a:lstStyle>
          <a:p>
            <a:pPr lvl="0"/>
            <a:r>
              <a:rPr lang="en-US" dirty="0"/>
              <a:t>Click to edit Master text styles</a:t>
            </a:r>
          </a:p>
        </p:txBody>
      </p:sp>
      <p:sp>
        <p:nvSpPr>
          <p:cNvPr id="5" name="Date Placeholder 4"/>
          <p:cNvSpPr>
            <a:spLocks noGrp="1"/>
          </p:cNvSpPr>
          <p:nvPr>
            <p:ph type="dt" sz="half" idx="10"/>
          </p:nvPr>
        </p:nvSpPr>
        <p:spPr/>
        <p:txBody>
          <a:bodyPr/>
          <a:lstStyle/>
          <a:p>
            <a:fld id="{9231A270-0B11-D841-9B91-F14CC0BF9172}" type="datetimeFigureOut">
              <a:t>2024/12/31</a:t>
            </a:fld>
            <a:endParaRPr lang="en-JP"/>
          </a:p>
        </p:txBody>
      </p:sp>
      <p:sp>
        <p:nvSpPr>
          <p:cNvPr id="6" name="Footer Placeholder 5"/>
          <p:cNvSpPr>
            <a:spLocks noGrp="1"/>
          </p:cNvSpPr>
          <p:nvPr>
            <p:ph type="ftr" sz="quarter" idx="11"/>
          </p:nvPr>
        </p:nvSpPr>
        <p:spPr/>
        <p:txBody>
          <a:bodyPr/>
          <a:lstStyle/>
          <a:p>
            <a:endParaRPr lang="en-JP"/>
          </a:p>
        </p:txBody>
      </p:sp>
      <p:sp>
        <p:nvSpPr>
          <p:cNvPr id="7" name="Slide Number Placeholder 6"/>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3370333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231A270-0B11-D841-9B91-F14CC0BF9172}" type="datetimeFigureOut">
              <a:t>2024/12/31</a:t>
            </a:fld>
            <a:endParaRPr lang="en-JP"/>
          </a:p>
        </p:txBody>
      </p:sp>
      <p:sp>
        <p:nvSpPr>
          <p:cNvPr id="5" name="Footer Placeholder 4"/>
          <p:cNvSpPr>
            <a:spLocks noGrp="1"/>
          </p:cNvSpPr>
          <p:nvPr>
            <p:ph type="ftr" sz="quarter" idx="11"/>
          </p:nvPr>
        </p:nvSpPr>
        <p:spPr/>
        <p:txBody>
          <a:bodyPr/>
          <a:lstStyle/>
          <a:p>
            <a:endParaRPr lang="en-JP"/>
          </a:p>
        </p:txBody>
      </p:sp>
      <p:sp>
        <p:nvSpPr>
          <p:cNvPr id="6" name="Slide Number Placeholder 5"/>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3770192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2278904"/>
            <a:ext cx="6528093" cy="3627421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2081423" y="2278904"/>
            <a:ext cx="19205838" cy="3627421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231A270-0B11-D841-9B91-F14CC0BF9172}" type="datetimeFigureOut">
              <a:t>2024/12/31</a:t>
            </a:fld>
            <a:endParaRPr lang="en-JP"/>
          </a:p>
        </p:txBody>
      </p:sp>
      <p:sp>
        <p:nvSpPr>
          <p:cNvPr id="5" name="Footer Placeholder 4"/>
          <p:cNvSpPr>
            <a:spLocks noGrp="1"/>
          </p:cNvSpPr>
          <p:nvPr>
            <p:ph type="ftr" sz="quarter" idx="11"/>
          </p:nvPr>
        </p:nvSpPr>
        <p:spPr/>
        <p:txBody>
          <a:bodyPr/>
          <a:lstStyle/>
          <a:p>
            <a:endParaRPr lang="en-JP"/>
          </a:p>
        </p:txBody>
      </p:sp>
      <p:sp>
        <p:nvSpPr>
          <p:cNvPr id="6" name="Slide Number Placeholder 5"/>
          <p:cNvSpPr>
            <a:spLocks noGrp="1"/>
          </p:cNvSpPr>
          <p:nvPr>
            <p:ph type="sldNum" sz="quarter" idx="12"/>
          </p:nvPr>
        </p:nvSpPr>
        <p:spPr/>
        <p:txBody>
          <a:bodyPr/>
          <a:lstStyle/>
          <a:p>
            <a:fld id="{9AE4A70F-8762-014E-9836-808B1EF31B56}" type="slidenum">
              <a:t>‹#›</a:t>
            </a:fld>
            <a:endParaRPr lang="en-JP"/>
          </a:p>
        </p:txBody>
      </p:sp>
    </p:spTree>
    <p:extLst>
      <p:ext uri="{BB962C8B-B14F-4D97-AF65-F5344CB8AC3E}">
        <p14:creationId xmlns:p14="http://schemas.microsoft.com/office/powerpoint/2010/main" val="16204797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081421" y="11394520"/>
            <a:ext cx="26112371" cy="2715859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081421" y="39672756"/>
            <a:ext cx="6811923" cy="2278904"/>
          </a:xfrm>
          <a:prstGeom prst="rect">
            <a:avLst/>
          </a:prstGeom>
        </p:spPr>
        <p:txBody>
          <a:bodyPr vert="horz" lIns="91440" tIns="45720" rIns="91440" bIns="45720" rtlCol="0" anchor="ctr"/>
          <a:lstStyle>
            <a:lvl1pPr algn="l">
              <a:defRPr sz="3973">
                <a:solidFill>
                  <a:schemeClr val="tx1">
                    <a:tint val="82000"/>
                  </a:schemeClr>
                </a:solidFill>
              </a:defRPr>
            </a:lvl1pPr>
          </a:lstStyle>
          <a:p>
            <a:fld id="{9231A270-0B11-D841-9B91-F14CC0BF9172}" type="datetimeFigureOut">
              <a:t>2024/12/31</a:t>
            </a:fld>
            <a:endParaRPr lang="en-JP"/>
          </a:p>
        </p:txBody>
      </p:sp>
      <p:sp>
        <p:nvSpPr>
          <p:cNvPr id="5" name="Footer Placeholder 4"/>
          <p:cNvSpPr>
            <a:spLocks noGrp="1"/>
          </p:cNvSpPr>
          <p:nvPr>
            <p:ph type="ftr" sz="quarter" idx="3"/>
          </p:nvPr>
        </p:nvSpPr>
        <p:spPr>
          <a:xfrm>
            <a:off x="10028665" y="39672756"/>
            <a:ext cx="10217884" cy="2278904"/>
          </a:xfrm>
          <a:prstGeom prst="rect">
            <a:avLst/>
          </a:prstGeom>
        </p:spPr>
        <p:txBody>
          <a:bodyPr vert="horz" lIns="91440" tIns="45720" rIns="91440" bIns="45720" rtlCol="0" anchor="ctr"/>
          <a:lstStyle>
            <a:lvl1pPr algn="ctr">
              <a:defRPr sz="3973">
                <a:solidFill>
                  <a:schemeClr val="tx1">
                    <a:tint val="82000"/>
                  </a:schemeClr>
                </a:solidFill>
              </a:defRPr>
            </a:lvl1pPr>
          </a:lstStyle>
          <a:p>
            <a:endParaRPr lang="en-JP"/>
          </a:p>
        </p:txBody>
      </p:sp>
      <p:sp>
        <p:nvSpPr>
          <p:cNvPr id="6" name="Slide Number Placeholder 5"/>
          <p:cNvSpPr>
            <a:spLocks noGrp="1"/>
          </p:cNvSpPr>
          <p:nvPr>
            <p:ph type="sldNum" sz="quarter" idx="4"/>
          </p:nvPr>
        </p:nvSpPr>
        <p:spPr>
          <a:xfrm>
            <a:off x="21381869" y="39672756"/>
            <a:ext cx="6811923" cy="2278904"/>
          </a:xfrm>
          <a:prstGeom prst="rect">
            <a:avLst/>
          </a:prstGeom>
        </p:spPr>
        <p:txBody>
          <a:bodyPr vert="horz" lIns="91440" tIns="45720" rIns="91440" bIns="45720" rtlCol="0" anchor="ctr"/>
          <a:lstStyle>
            <a:lvl1pPr algn="r">
              <a:defRPr sz="3973">
                <a:solidFill>
                  <a:schemeClr val="tx1">
                    <a:tint val="82000"/>
                  </a:schemeClr>
                </a:solidFill>
              </a:defRPr>
            </a:lvl1pPr>
          </a:lstStyle>
          <a:p>
            <a:fld id="{9AE4A70F-8762-014E-9836-808B1EF31B56}" type="slidenum">
              <a:t>‹#›</a:t>
            </a:fld>
            <a:endParaRPr lang="en-JP"/>
          </a:p>
        </p:txBody>
      </p:sp>
    </p:spTree>
    <p:extLst>
      <p:ext uri="{BB962C8B-B14F-4D97-AF65-F5344CB8AC3E}">
        <p14:creationId xmlns:p14="http://schemas.microsoft.com/office/powerpoint/2010/main" val="33021851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027487" rtl="0" eaLnBrk="1" latinLnBrk="0" hangingPunct="1">
        <a:lnSpc>
          <a:spcPct val="90000"/>
        </a:lnSpc>
        <a:spcBef>
          <a:spcPct val="0"/>
        </a:spcBef>
        <a:buNone/>
        <a:defRPr sz="14568" kern="1200">
          <a:solidFill>
            <a:schemeClr val="tx1"/>
          </a:solidFill>
          <a:latin typeface="+mj-lt"/>
          <a:ea typeface="+mj-ea"/>
          <a:cs typeface="+mj-cs"/>
        </a:defRPr>
      </a:lvl1pPr>
    </p:titleStyle>
    <p:bodyStyle>
      <a:lvl1pPr marL="756872" indent="-756872" algn="l" defTabSz="3027487" rtl="0" eaLnBrk="1" latinLnBrk="0" hangingPunct="1">
        <a:lnSpc>
          <a:spcPct val="90000"/>
        </a:lnSpc>
        <a:spcBef>
          <a:spcPts val="3311"/>
        </a:spcBef>
        <a:buFont typeface="Arial" panose="020B0604020202020204" pitchFamily="34" charset="0"/>
        <a:buChar char="•"/>
        <a:defRPr sz="9271" kern="120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9.png"/><Relationship Id="rId18" Type="http://schemas.openxmlformats.org/officeDocument/2006/relationships/image" Target="../media/image14.svg"/><Relationship Id="rId3" Type="http://schemas.openxmlformats.org/officeDocument/2006/relationships/chart" Target="../charts/chart1.xml"/><Relationship Id="rId7" Type="http://schemas.openxmlformats.org/officeDocument/2006/relationships/image" Target="../media/image3.png"/><Relationship Id="rId12" Type="http://schemas.openxmlformats.org/officeDocument/2006/relationships/image" Target="../media/image8.svg"/><Relationship Id="rId17" Type="http://schemas.openxmlformats.org/officeDocument/2006/relationships/image" Target="../media/image13.png"/><Relationship Id="rId2" Type="http://schemas.openxmlformats.org/officeDocument/2006/relationships/notesSlide" Target="../notesSlides/notesSlide1.xml"/><Relationship Id="rId16" Type="http://schemas.openxmlformats.org/officeDocument/2006/relationships/image" Target="../media/image12.svg"/><Relationship Id="rId1" Type="http://schemas.openxmlformats.org/officeDocument/2006/relationships/slideLayout" Target="../slideLayouts/slideLayout1.xml"/><Relationship Id="rId6" Type="http://schemas.openxmlformats.org/officeDocument/2006/relationships/image" Target="../media/image2.sv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svg"/><Relationship Id="rId4" Type="http://schemas.openxmlformats.org/officeDocument/2006/relationships/chart" Target="../charts/chart2.xml"/><Relationship Id="rId9" Type="http://schemas.openxmlformats.org/officeDocument/2006/relationships/image" Target="../media/image5.png"/><Relationship Id="rId1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BE86E3E4-2F3F-BBEF-7B32-0CD24690B5A4}"/>
              </a:ext>
            </a:extLst>
          </p:cNvPr>
          <p:cNvGrpSpPr/>
          <p:nvPr/>
        </p:nvGrpSpPr>
        <p:grpSpPr>
          <a:xfrm>
            <a:off x="-1" y="1"/>
            <a:ext cx="30275213" cy="5486400"/>
            <a:chOff x="-1" y="1"/>
            <a:chExt cx="30275213" cy="5486400"/>
          </a:xfrm>
        </p:grpSpPr>
        <p:sp>
          <p:nvSpPr>
            <p:cNvPr id="10" name="Rectangle 9">
              <a:extLst>
                <a:ext uri="{FF2B5EF4-FFF2-40B4-BE49-F238E27FC236}">
                  <a16:creationId xmlns:a16="http://schemas.microsoft.com/office/drawing/2014/main" id="{58FB4330-F0A3-B9E0-9458-71C3D24F4F87}"/>
                </a:ext>
              </a:extLst>
            </p:cNvPr>
            <p:cNvSpPr/>
            <p:nvPr/>
          </p:nvSpPr>
          <p:spPr>
            <a:xfrm>
              <a:off x="-1" y="1"/>
              <a:ext cx="30275213" cy="54864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JP"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TextBox 4">
              <a:extLst>
                <a:ext uri="{FF2B5EF4-FFF2-40B4-BE49-F238E27FC236}">
                  <a16:creationId xmlns:a16="http://schemas.microsoft.com/office/drawing/2014/main" id="{B2CCD5B7-0892-9EBB-179B-8D14CC4C6A3E}"/>
                </a:ext>
              </a:extLst>
            </p:cNvPr>
            <p:cNvSpPr txBox="1"/>
            <p:nvPr/>
          </p:nvSpPr>
          <p:spPr>
            <a:xfrm>
              <a:off x="1179559" y="753036"/>
              <a:ext cx="27916094" cy="255454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ja-JP" altLang="en-US" sz="8000" b="0" i="0" u="none" strike="noStrike" kern="1200" cap="none" spc="0" normalizeH="0" baseline="0" noProof="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仮想スイッチにおける</a:t>
              </a:r>
              <a:endParaRPr kumimoji="0" lang="en-US" altLang="ja-JP" sz="8000" b="0" i="0" u="none" strike="noStrike" kern="1200" cap="none" spc="0" normalizeH="0" baseline="0" noProof="0" dirty="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8000" b="0" i="0" u="none" strike="noStrike" kern="1200" cap="none" spc="0" normalizeH="0" baseline="0" noProof="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内情報を利用する</a:t>
              </a:r>
              <a:r>
                <a:rPr kumimoji="0" lang="en-US" sz="8000" b="0" i="0" u="none" strike="noStrike" kern="1200" cap="none" spc="0" normalizeH="0" baseline="0" noProof="0" dirty="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8000" b="0" i="0" u="none" strike="noStrike" kern="1200" cap="none" spc="0" normalizeH="0" baseline="0" noProof="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プログラムの安全な実行</a:t>
              </a:r>
              <a:endParaRPr kumimoji="0" lang="en-JP" sz="8000" b="0" i="0" u="none" strike="noStrike" kern="1200" cap="none" spc="0" normalizeH="0" baseline="0" noProof="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endParaRPr>
            </a:p>
          </p:txBody>
        </p:sp>
        <p:sp>
          <p:nvSpPr>
            <p:cNvPr id="7" name="TextBox 6">
              <a:extLst>
                <a:ext uri="{FF2B5EF4-FFF2-40B4-BE49-F238E27FC236}">
                  <a16:creationId xmlns:a16="http://schemas.microsoft.com/office/drawing/2014/main" id="{A2388BD9-D0FE-2FF3-95F7-FF4038579B7A}"/>
                </a:ext>
              </a:extLst>
            </p:cNvPr>
            <p:cNvSpPr txBox="1"/>
            <p:nvPr/>
          </p:nvSpPr>
          <p:spPr>
            <a:xfrm>
              <a:off x="1179559" y="3684099"/>
              <a:ext cx="27916094" cy="101566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JP" sz="6000" b="0" i="0" u="none" strike="noStrike" kern="1200" cap="none" spc="0" normalizeH="0" baseline="0" noProof="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岩井 正輝, 光来</a:t>
              </a:r>
              <a:r>
                <a:rPr kumimoji="0" lang="ja-JP" altLang="en-US" sz="6000" b="0" i="0" u="none" strike="noStrike" kern="1200" cap="none" spc="0" normalizeH="0" baseline="0" noProof="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 </a:t>
              </a:r>
              <a:r>
                <a:rPr kumimoji="0" lang="en-JP" sz="6000" b="0" i="0" u="none" strike="noStrike" kern="1200" cap="none" spc="0" normalizeH="0" baseline="0" noProof="0">
                  <a:ln>
                    <a:noFill/>
                  </a:ln>
                  <a:solidFill>
                    <a:prstClr val="black"/>
                  </a:solidFill>
                  <a:effectLst/>
                  <a:uLnTx/>
                  <a:uFillTx/>
                  <a:latin typeface="Hiragino Kaku Gothic ProN W3" panose="020B0300000000000000" pitchFamily="34" charset="-128"/>
                  <a:ea typeface="Hiragino Kaku Gothic ProN W3" panose="020B0300000000000000" pitchFamily="34" charset="-128"/>
                  <a:cs typeface="+mn-cs"/>
                </a:rPr>
                <a:t>健一 (九州工業大学)</a:t>
              </a:r>
            </a:p>
          </p:txBody>
        </p:sp>
        <p:cxnSp>
          <p:nvCxnSpPr>
            <p:cNvPr id="9" name="Straight Connector 8">
              <a:extLst>
                <a:ext uri="{FF2B5EF4-FFF2-40B4-BE49-F238E27FC236}">
                  <a16:creationId xmlns:a16="http://schemas.microsoft.com/office/drawing/2014/main" id="{D1034A61-526C-BD50-7DB7-7E16BC9AEC6E}"/>
                </a:ext>
              </a:extLst>
            </p:cNvPr>
            <p:cNvCxnSpPr>
              <a:cxnSpLocks/>
            </p:cNvCxnSpPr>
            <p:nvPr/>
          </p:nvCxnSpPr>
          <p:spPr>
            <a:xfrm>
              <a:off x="2537606" y="3468154"/>
              <a:ext cx="25200000" cy="0"/>
            </a:xfrm>
            <a:prstGeom prst="lin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cxnSp>
      </p:grpSp>
      <p:cxnSp>
        <p:nvCxnSpPr>
          <p:cNvPr id="12" name="Straight Connector 11">
            <a:extLst>
              <a:ext uri="{FF2B5EF4-FFF2-40B4-BE49-F238E27FC236}">
                <a16:creationId xmlns:a16="http://schemas.microsoft.com/office/drawing/2014/main" id="{061F992A-7128-5166-34B5-313E974ECDD3}"/>
              </a:ext>
            </a:extLst>
          </p:cNvPr>
          <p:cNvCxnSpPr>
            <a:cxnSpLocks/>
          </p:cNvCxnSpPr>
          <p:nvPr/>
        </p:nvCxnSpPr>
        <p:spPr>
          <a:xfrm>
            <a:off x="15137606" y="6740271"/>
            <a:ext cx="0" cy="34891823"/>
          </a:xfrm>
          <a:prstGeom prst="line">
            <a:avLst/>
          </a:prstGeom>
          <a:ln w="76200">
            <a:solidFill>
              <a:schemeClr val="bg1"/>
            </a:solidFill>
          </a:ln>
        </p:spPr>
        <p:style>
          <a:lnRef idx="2">
            <a:schemeClr val="accent1"/>
          </a:lnRef>
          <a:fillRef idx="0">
            <a:schemeClr val="accent1"/>
          </a:fillRef>
          <a:effectRef idx="1">
            <a:schemeClr val="accent1"/>
          </a:effectRef>
          <a:fontRef idx="minor">
            <a:schemeClr val="tx1"/>
          </a:fontRef>
        </p:style>
      </p:cxnSp>
      <p:grpSp>
        <p:nvGrpSpPr>
          <p:cNvPr id="23" name="Group 22">
            <a:extLst>
              <a:ext uri="{FF2B5EF4-FFF2-40B4-BE49-F238E27FC236}">
                <a16:creationId xmlns:a16="http://schemas.microsoft.com/office/drawing/2014/main" id="{279B3EC5-0013-A6AE-CE7F-EA597CD24332}"/>
              </a:ext>
            </a:extLst>
          </p:cNvPr>
          <p:cNvGrpSpPr/>
          <p:nvPr/>
        </p:nvGrpSpPr>
        <p:grpSpPr>
          <a:xfrm>
            <a:off x="366216" y="5735496"/>
            <a:ext cx="14771389" cy="1260000"/>
            <a:chOff x="366216" y="6528102"/>
            <a:chExt cx="14771389" cy="1260000"/>
          </a:xfrm>
        </p:grpSpPr>
        <p:sp>
          <p:nvSpPr>
            <p:cNvPr id="22" name="Rectangle 21">
              <a:extLst>
                <a:ext uri="{FF2B5EF4-FFF2-40B4-BE49-F238E27FC236}">
                  <a16:creationId xmlns:a16="http://schemas.microsoft.com/office/drawing/2014/main" id="{526F3103-FCA8-650F-C1D6-F4B42356C50B}"/>
                </a:ext>
              </a:extLst>
            </p:cNvPr>
            <p:cNvSpPr/>
            <p:nvPr/>
          </p:nvSpPr>
          <p:spPr>
            <a:xfrm>
              <a:off x="366216" y="6528102"/>
              <a:ext cx="13431600" cy="1260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JP"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6" name="TextBox 15">
              <a:extLst>
                <a:ext uri="{FF2B5EF4-FFF2-40B4-BE49-F238E27FC236}">
                  <a16:creationId xmlns:a16="http://schemas.microsoft.com/office/drawing/2014/main" id="{4C8EA801-F3A4-F176-EBD9-E2081F8A40B5}"/>
                </a:ext>
              </a:extLst>
            </p:cNvPr>
            <p:cNvSpPr txBox="1"/>
            <p:nvPr/>
          </p:nvSpPr>
          <p:spPr>
            <a:xfrm>
              <a:off x="740289" y="6740271"/>
              <a:ext cx="1439731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JP" sz="5400" b="1" i="0" u="none" strike="noStrike" kern="1200" cap="none" spc="0" normalizeH="0" baseline="0" noProof="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1. 背景</a:t>
              </a:r>
            </a:p>
          </p:txBody>
        </p:sp>
      </p:grpSp>
      <p:grpSp>
        <p:nvGrpSpPr>
          <p:cNvPr id="261" name="Group 260">
            <a:extLst>
              <a:ext uri="{FF2B5EF4-FFF2-40B4-BE49-F238E27FC236}">
                <a16:creationId xmlns:a16="http://schemas.microsoft.com/office/drawing/2014/main" id="{1464946D-43FF-30AF-D3F4-DFC6D7412D7C}"/>
              </a:ext>
            </a:extLst>
          </p:cNvPr>
          <p:cNvGrpSpPr/>
          <p:nvPr/>
        </p:nvGrpSpPr>
        <p:grpSpPr>
          <a:xfrm>
            <a:off x="15480047" y="24552240"/>
            <a:ext cx="14751303" cy="3938715"/>
            <a:chOff x="15708757" y="12575709"/>
            <a:chExt cx="14751303" cy="3938715"/>
          </a:xfrm>
        </p:grpSpPr>
        <p:sp>
          <p:nvSpPr>
            <p:cNvPr id="36" name="TextBox 35">
              <a:extLst>
                <a:ext uri="{FF2B5EF4-FFF2-40B4-BE49-F238E27FC236}">
                  <a16:creationId xmlns:a16="http://schemas.microsoft.com/office/drawing/2014/main" id="{F1972B98-0AFF-C119-9878-9407F2965C83}"/>
                </a:ext>
              </a:extLst>
            </p:cNvPr>
            <p:cNvSpPr txBox="1"/>
            <p:nvPr/>
          </p:nvSpPr>
          <p:spPr>
            <a:xfrm>
              <a:off x="15708757" y="13621324"/>
              <a:ext cx="14751303" cy="289310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不正な</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ICMP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パケットを破棄する</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プログラムをロード</a:t>
              </a:r>
              <a:endPar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が送信した</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UDP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パケットの情報を共有メモリから取得</a:t>
              </a:r>
            </a:p>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UDP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パケットの不着を示す</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ICMP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パケットの受信時に転送・破棄を判定</a:t>
              </a:r>
            </a:p>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UDP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パケット未送信時に受信した当該</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ICMP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パケットを不正とみなす</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2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不正な</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ICMP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パケットだけを正しく破棄できることを確認</a:t>
              </a:r>
              <a:endParaRPr kumimoji="0" lang="ja-JP" altLang="en-US" sz="3400" b="0" i="0" u="none" strike="sngStrike" kern="1200" cap="none" spc="0" normalizeH="0" baseline="0" noProof="0">
                <a:ln>
                  <a:noFill/>
                </a:ln>
                <a:solidFill>
                  <a:srgbClr val="FF0000"/>
                </a:solidFill>
                <a:effectLst/>
                <a:uLnTx/>
                <a:uFillTx/>
                <a:latin typeface="Hiragino Kaku Gothic ProN W3" panose="020B0300000000000000" pitchFamily="34" charset="-128"/>
                <a:ea typeface="Hiragino Kaku Gothic ProN W3" panose="020B0300000000000000" pitchFamily="34" charset="-128"/>
                <a:cs typeface="+mn-cs"/>
              </a:endParaRPr>
            </a:p>
          </p:txBody>
        </p:sp>
        <p:sp>
          <p:nvSpPr>
            <p:cNvPr id="123" name="Title 1">
              <a:extLst>
                <a:ext uri="{FF2B5EF4-FFF2-40B4-BE49-F238E27FC236}">
                  <a16:creationId xmlns:a16="http://schemas.microsoft.com/office/drawing/2014/main" id="{60E8503C-2E16-9159-FCFC-3665B809A59F}"/>
                </a:ext>
              </a:extLst>
            </p:cNvPr>
            <p:cNvSpPr txBox="1">
              <a:spLocks/>
            </p:cNvSpPr>
            <p:nvPr/>
          </p:nvSpPr>
          <p:spPr>
            <a:xfrm>
              <a:off x="15708757" y="12575709"/>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P4</a:t>
              </a:r>
              <a:r>
                <a:rPr kumimoji="0" lang="ja-JP" altLang="en-US" sz="4400" b="1" i="0" u="none" strike="noStrike" kern="1200" cap="none" spc="0" normalizeH="0" baseline="0" noProof="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による</a:t>
              </a:r>
              <a:r>
                <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パケットフィルタリング</a:t>
              </a:r>
            </a:p>
          </p:txBody>
        </p:sp>
      </p:grpSp>
      <p:grpSp>
        <p:nvGrpSpPr>
          <p:cNvPr id="247" name="Group 246">
            <a:extLst>
              <a:ext uri="{FF2B5EF4-FFF2-40B4-BE49-F238E27FC236}">
                <a16:creationId xmlns:a16="http://schemas.microsoft.com/office/drawing/2014/main" id="{945E4104-B224-183F-AA4C-7FB22E471D1B}"/>
              </a:ext>
            </a:extLst>
          </p:cNvPr>
          <p:cNvGrpSpPr/>
          <p:nvPr/>
        </p:nvGrpSpPr>
        <p:grpSpPr>
          <a:xfrm>
            <a:off x="15393249" y="28617562"/>
            <a:ext cx="14751297" cy="3733591"/>
            <a:chOff x="15511678" y="17665579"/>
            <a:chExt cx="15252588" cy="3860469"/>
          </a:xfrm>
        </p:grpSpPr>
        <p:grpSp>
          <p:nvGrpSpPr>
            <p:cNvPr id="206" name="Group 205">
              <a:extLst>
                <a:ext uri="{FF2B5EF4-FFF2-40B4-BE49-F238E27FC236}">
                  <a16:creationId xmlns:a16="http://schemas.microsoft.com/office/drawing/2014/main" id="{A0C6F29A-7D7B-1061-933D-16CD113E83FB}"/>
                </a:ext>
              </a:extLst>
            </p:cNvPr>
            <p:cNvGrpSpPr/>
            <p:nvPr/>
          </p:nvGrpSpPr>
          <p:grpSpPr>
            <a:xfrm>
              <a:off x="23432676" y="17699284"/>
              <a:ext cx="7331590" cy="2951174"/>
              <a:chOff x="5944358" y="4552358"/>
              <a:chExt cx="4615575" cy="1857901"/>
            </a:xfrm>
          </p:grpSpPr>
          <p:grpSp>
            <p:nvGrpSpPr>
              <p:cNvPr id="207" name="Group 206">
                <a:extLst>
                  <a:ext uri="{FF2B5EF4-FFF2-40B4-BE49-F238E27FC236}">
                    <a16:creationId xmlns:a16="http://schemas.microsoft.com/office/drawing/2014/main" id="{C96BFE86-82D9-09F7-A272-043B0F05BC5B}"/>
                  </a:ext>
                </a:extLst>
              </p:cNvPr>
              <p:cNvGrpSpPr/>
              <p:nvPr/>
            </p:nvGrpSpPr>
            <p:grpSpPr>
              <a:xfrm>
                <a:off x="6964351" y="4552358"/>
                <a:ext cx="3595582" cy="1857901"/>
                <a:chOff x="69321" y="4570804"/>
                <a:chExt cx="3595582" cy="1857901"/>
              </a:xfrm>
            </p:grpSpPr>
            <p:sp>
              <p:nvSpPr>
                <p:cNvPr id="209" name="Rectangle 208">
                  <a:extLst>
                    <a:ext uri="{FF2B5EF4-FFF2-40B4-BE49-F238E27FC236}">
                      <a16:creationId xmlns:a16="http://schemas.microsoft.com/office/drawing/2014/main" id="{98553EE2-D74D-5CD0-82D6-43FD16AD1B30}"/>
                    </a:ext>
                  </a:extLst>
                </p:cNvPr>
                <p:cNvSpPr/>
                <p:nvPr/>
              </p:nvSpPr>
              <p:spPr>
                <a:xfrm>
                  <a:off x="993522" y="4570804"/>
                  <a:ext cx="1039677" cy="622294"/>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スイッチ</a:t>
                  </a:r>
                </a:p>
              </p:txBody>
            </p:sp>
            <p:sp>
              <p:nvSpPr>
                <p:cNvPr id="210" name="Rectangle 209">
                  <a:extLst>
                    <a:ext uri="{FF2B5EF4-FFF2-40B4-BE49-F238E27FC236}">
                      <a16:creationId xmlns:a16="http://schemas.microsoft.com/office/drawing/2014/main" id="{981350BE-36E4-6E5A-CB5C-6354AED46D5C}"/>
                    </a:ext>
                  </a:extLst>
                </p:cNvPr>
                <p:cNvSpPr/>
                <p:nvPr/>
              </p:nvSpPr>
              <p:spPr>
                <a:xfrm>
                  <a:off x="993522" y="5799945"/>
                  <a:ext cx="1039209" cy="622800"/>
                </a:xfrm>
                <a:prstGeom prst="rect">
                  <a:avLst/>
                </a:prstGeom>
                <a:solidFill>
                  <a:srgbClr val="27278B">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P4 </a:t>
                  </a: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sp>
              <p:nvSpPr>
                <p:cNvPr id="211" name="Rectangle 6">
                  <a:extLst>
                    <a:ext uri="{FF2B5EF4-FFF2-40B4-BE49-F238E27FC236}">
                      <a16:creationId xmlns:a16="http://schemas.microsoft.com/office/drawing/2014/main" id="{7EA21C3A-C3BD-8D14-DB1A-CE4E3F1AEAF8}"/>
                    </a:ext>
                  </a:extLst>
                </p:cNvPr>
                <p:cNvSpPr/>
                <p:nvPr/>
              </p:nvSpPr>
              <p:spPr>
                <a:xfrm>
                  <a:off x="2625694" y="4570804"/>
                  <a:ext cx="1039209" cy="622800"/>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ユーザ</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cxnSp>
              <p:nvCxnSpPr>
                <p:cNvPr id="212" name="カギ線コネクタ 8">
                  <a:extLst>
                    <a:ext uri="{FF2B5EF4-FFF2-40B4-BE49-F238E27FC236}">
                      <a16:creationId xmlns:a16="http://schemas.microsoft.com/office/drawing/2014/main" id="{520DB3CA-8A1C-7BB0-D029-1017EE99A614}"/>
                    </a:ext>
                  </a:extLst>
                </p:cNvPr>
                <p:cNvCxnSpPr>
                  <a:cxnSpLocks/>
                  <a:stCxn id="209" idx="3"/>
                  <a:endCxn id="211" idx="1"/>
                </p:cNvCxnSpPr>
                <p:nvPr/>
              </p:nvCxnSpPr>
              <p:spPr>
                <a:xfrm>
                  <a:off x="2033199" y="4881951"/>
                  <a:ext cx="592495" cy="253"/>
                </a:xfrm>
                <a:prstGeom prst="bentConnector3">
                  <a:avLst>
                    <a:gd name="adj1" fmla="val 50000"/>
                  </a:avLst>
                </a:prstGeom>
                <a:noFill/>
                <a:ln w="28575" cap="flat" cmpd="sng" algn="ctr">
                  <a:solidFill>
                    <a:srgbClr val="424242"/>
                  </a:solidFill>
                  <a:prstDash val="solid"/>
                  <a:headEnd type="none"/>
                </a:ln>
                <a:effectLst/>
              </p:spPr>
            </p:cxnSp>
            <p:cxnSp>
              <p:nvCxnSpPr>
                <p:cNvPr id="213" name="カギ線コネクタ 10">
                  <a:extLst>
                    <a:ext uri="{FF2B5EF4-FFF2-40B4-BE49-F238E27FC236}">
                      <a16:creationId xmlns:a16="http://schemas.microsoft.com/office/drawing/2014/main" id="{FB3F5FAC-812D-5B48-0D77-269C839C83E0}"/>
                    </a:ext>
                  </a:extLst>
                </p:cNvPr>
                <p:cNvCxnSpPr>
                  <a:cxnSpLocks/>
                  <a:stCxn id="209" idx="2"/>
                  <a:endCxn id="210" idx="0"/>
                </p:cNvCxnSpPr>
                <p:nvPr/>
              </p:nvCxnSpPr>
              <p:spPr>
                <a:xfrm rot="5400000">
                  <a:off x="1209821" y="5496404"/>
                  <a:ext cx="606847" cy="234"/>
                </a:xfrm>
                <a:prstGeom prst="bentConnector3">
                  <a:avLst>
                    <a:gd name="adj1" fmla="val 50000"/>
                  </a:avLst>
                </a:prstGeom>
                <a:noFill/>
                <a:ln w="28575" cap="flat" cmpd="sng" algn="ctr">
                  <a:solidFill>
                    <a:srgbClr val="424242"/>
                  </a:solidFill>
                  <a:prstDash val="solid"/>
                  <a:tailEnd type="none"/>
                </a:ln>
                <a:effectLst/>
              </p:spPr>
            </p:cxnSp>
            <p:cxnSp>
              <p:nvCxnSpPr>
                <p:cNvPr id="214" name="Straight Connector 15">
                  <a:extLst>
                    <a:ext uri="{FF2B5EF4-FFF2-40B4-BE49-F238E27FC236}">
                      <a16:creationId xmlns:a16="http://schemas.microsoft.com/office/drawing/2014/main" id="{1E1F4858-F986-56ED-3E36-E7C2E7A12D2C}"/>
                    </a:ext>
                  </a:extLst>
                </p:cNvPr>
                <p:cNvCxnSpPr>
                  <a:cxnSpLocks/>
                </p:cNvCxnSpPr>
                <p:nvPr/>
              </p:nvCxnSpPr>
              <p:spPr>
                <a:xfrm flipH="1">
                  <a:off x="827950" y="4882278"/>
                  <a:ext cx="165572" cy="0"/>
                </a:xfrm>
                <a:prstGeom prst="line">
                  <a:avLst/>
                </a:prstGeom>
                <a:noFill/>
                <a:ln w="28575" cap="flat" cmpd="sng" algn="ctr">
                  <a:solidFill>
                    <a:srgbClr val="424242"/>
                  </a:solidFill>
                  <a:prstDash val="solid"/>
                </a:ln>
                <a:effectLst/>
              </p:spPr>
            </p:cxnSp>
            <p:sp>
              <p:nvSpPr>
                <p:cNvPr id="215" name="乗算記号 17">
                  <a:extLst>
                    <a:ext uri="{FF2B5EF4-FFF2-40B4-BE49-F238E27FC236}">
                      <a16:creationId xmlns:a16="http://schemas.microsoft.com/office/drawing/2014/main" id="{96C0DF49-AB86-F59B-0849-39274276ABDD}"/>
                    </a:ext>
                  </a:extLst>
                </p:cNvPr>
                <p:cNvSpPr/>
                <p:nvPr/>
              </p:nvSpPr>
              <p:spPr>
                <a:xfrm>
                  <a:off x="2279243" y="4888354"/>
                  <a:ext cx="272410" cy="273600"/>
                </a:xfrm>
                <a:prstGeom prst="mathMultiply">
                  <a:avLst>
                    <a:gd name="adj1" fmla="val 14510"/>
                  </a:avLst>
                </a:prstGeom>
                <a:solidFill>
                  <a:srgbClr val="C00000"/>
                </a:soli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1" lang="ja-JP" altLang="en-US" sz="1800" b="0" i="0" u="none" strike="noStrike" kern="0" cap="none" spc="0" normalizeH="0" baseline="0" noProof="0" dirty="0">
                    <a:ln>
                      <a:noFill/>
                    </a:ln>
                    <a:solidFill>
                      <a:srgbClr val="FF0000"/>
                    </a:solidFill>
                    <a:effectLst/>
                    <a:uLnTx/>
                    <a:uFillTx/>
                    <a:latin typeface="Arial"/>
                    <a:ea typeface="ＭＳ Ｐゴシック" panose="020B0600070205080204" pitchFamily="34" charset="-128"/>
                    <a:cs typeface="+mn-cs"/>
                    <a:sym typeface="Arial"/>
                  </a:endParaRPr>
                </a:p>
              </p:txBody>
            </p:sp>
            <p:cxnSp>
              <p:nvCxnSpPr>
                <p:cNvPr id="216" name="Straight Arrow Connector 20">
                  <a:extLst>
                    <a:ext uri="{FF2B5EF4-FFF2-40B4-BE49-F238E27FC236}">
                      <a16:creationId xmlns:a16="http://schemas.microsoft.com/office/drawing/2014/main" id="{F8B9617B-77C8-A3B3-B89B-B386F14BA46E}"/>
                    </a:ext>
                  </a:extLst>
                </p:cNvPr>
                <p:cNvCxnSpPr>
                  <a:cxnSpLocks/>
                </p:cNvCxnSpPr>
                <p:nvPr/>
              </p:nvCxnSpPr>
              <p:spPr>
                <a:xfrm>
                  <a:off x="647052" y="5030880"/>
                  <a:ext cx="346856" cy="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17" name="Straight Arrow Connector 23">
                  <a:extLst>
                    <a:ext uri="{FF2B5EF4-FFF2-40B4-BE49-F238E27FC236}">
                      <a16:creationId xmlns:a16="http://schemas.microsoft.com/office/drawing/2014/main" id="{17AC30AD-AA62-5B9E-0449-7BFFCDB5E2B4}"/>
                    </a:ext>
                  </a:extLst>
                </p:cNvPr>
                <p:cNvCxnSpPr>
                  <a:cxnSpLocks/>
                </p:cNvCxnSpPr>
                <p:nvPr/>
              </p:nvCxnSpPr>
              <p:spPr>
                <a:xfrm>
                  <a:off x="1369279" y="5267115"/>
                  <a:ext cx="0" cy="406497"/>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18" name="Straight Arrow Connector 25">
                  <a:extLst>
                    <a:ext uri="{FF2B5EF4-FFF2-40B4-BE49-F238E27FC236}">
                      <a16:creationId xmlns:a16="http://schemas.microsoft.com/office/drawing/2014/main" id="{356B4A68-5FBC-94CA-AE5D-EF7A67E95B7B}"/>
                    </a:ext>
                  </a:extLst>
                </p:cNvPr>
                <p:cNvCxnSpPr>
                  <a:cxnSpLocks/>
                </p:cNvCxnSpPr>
                <p:nvPr/>
              </p:nvCxnSpPr>
              <p:spPr>
                <a:xfrm flipV="1">
                  <a:off x="1676401" y="5267115"/>
                  <a:ext cx="0" cy="40680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19" name="Straight Arrow Connector 29">
                  <a:extLst>
                    <a:ext uri="{FF2B5EF4-FFF2-40B4-BE49-F238E27FC236}">
                      <a16:creationId xmlns:a16="http://schemas.microsoft.com/office/drawing/2014/main" id="{C697C73D-000D-7E1D-851C-8A91DCE39ECA}"/>
                    </a:ext>
                  </a:extLst>
                </p:cNvPr>
                <p:cNvCxnSpPr>
                  <a:cxnSpLocks/>
                </p:cNvCxnSpPr>
                <p:nvPr/>
              </p:nvCxnSpPr>
              <p:spPr>
                <a:xfrm>
                  <a:off x="2086396" y="5025154"/>
                  <a:ext cx="261999" cy="0"/>
                </a:xfrm>
                <a:prstGeom prst="straightConnector1">
                  <a:avLst/>
                </a:prstGeom>
                <a:noFill/>
                <a:ln w="57150" cap="flat" cmpd="sng" algn="ctr">
                  <a:solidFill>
                    <a:srgbClr val="FD5B58">
                      <a:shade val="95000"/>
                      <a:satMod val="105000"/>
                    </a:srgbClr>
                  </a:solidFill>
                  <a:prstDash val="solid"/>
                  <a:tailEnd type="triangle"/>
                </a:ln>
                <a:effectLst/>
              </p:spPr>
            </p:cxnSp>
            <p:sp>
              <p:nvSpPr>
                <p:cNvPr id="220" name="Rectangle 219">
                  <a:extLst>
                    <a:ext uri="{FF2B5EF4-FFF2-40B4-BE49-F238E27FC236}">
                      <a16:creationId xmlns:a16="http://schemas.microsoft.com/office/drawing/2014/main" id="{F2DA606A-6F98-0BC7-5D7A-DB2819F3B292}"/>
                    </a:ext>
                  </a:extLst>
                </p:cNvPr>
                <p:cNvSpPr/>
                <p:nvPr/>
              </p:nvSpPr>
              <p:spPr>
                <a:xfrm>
                  <a:off x="69321" y="4817145"/>
                  <a:ext cx="652731" cy="475227"/>
                </a:xfrm>
                <a:prstGeom prst="rect">
                  <a:avLst/>
                </a:prstGeom>
                <a:solidFill>
                  <a:srgbClr val="FFFFFF"/>
                </a:solidFill>
                <a:ln w="28575" cap="flat" cmpd="sng" algn="ctr">
                  <a:solidFill>
                    <a:srgbClr val="FB5552"/>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000" b="0" i="0" u="none" strike="noStrike" kern="0" cap="none" spc="0" normalizeH="0" baseline="0" noProof="0" dirty="0">
                      <a:ln>
                        <a:noFill/>
                      </a:ln>
                      <a:solidFill>
                        <a:srgbClr val="FB5552"/>
                      </a:solidFill>
                      <a:effectLst/>
                      <a:uLnTx/>
                      <a:uFillTx/>
                      <a:latin typeface="Hiragino Kaku Gothic ProN W3" panose="020B0300000000000000" pitchFamily="34" charset="-128"/>
                      <a:ea typeface="Hiragino Kaku Gothic ProN W3" panose="020B0300000000000000" pitchFamily="34" charset="-128"/>
                      <a:cs typeface="+mn-cs"/>
                      <a:sym typeface="Arial"/>
                    </a:rPr>
                    <a:t>ICMP</a:t>
                  </a:r>
                </a:p>
              </p:txBody>
            </p:sp>
            <p:sp>
              <p:nvSpPr>
                <p:cNvPr id="221" name="Rectangle 6">
                  <a:extLst>
                    <a:ext uri="{FF2B5EF4-FFF2-40B4-BE49-F238E27FC236}">
                      <a16:creationId xmlns:a16="http://schemas.microsoft.com/office/drawing/2014/main" id="{E07C251A-6A5F-80D4-8971-24691A9BAC22}"/>
                    </a:ext>
                  </a:extLst>
                </p:cNvPr>
                <p:cNvSpPr/>
                <p:nvPr/>
              </p:nvSpPr>
              <p:spPr>
                <a:xfrm>
                  <a:off x="2635749" y="5805905"/>
                  <a:ext cx="1019097" cy="622800"/>
                </a:xfrm>
                <a:prstGeom prst="rect">
                  <a:avLst/>
                </a:prstGeom>
                <a:solidFill>
                  <a:srgbClr val="FFFFFF">
                    <a:lumMod val="5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共有</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メモリ</a:t>
                  </a:r>
                </a:p>
              </p:txBody>
            </p:sp>
            <p:cxnSp>
              <p:nvCxnSpPr>
                <p:cNvPr id="222" name="Straight Arrow Connector 23">
                  <a:extLst>
                    <a:ext uri="{FF2B5EF4-FFF2-40B4-BE49-F238E27FC236}">
                      <a16:creationId xmlns:a16="http://schemas.microsoft.com/office/drawing/2014/main" id="{6DB315CE-BF66-98B3-2E48-CB07521F2C4E}"/>
                    </a:ext>
                  </a:extLst>
                </p:cNvPr>
                <p:cNvCxnSpPr>
                  <a:cxnSpLocks/>
                </p:cNvCxnSpPr>
                <p:nvPr/>
              </p:nvCxnSpPr>
              <p:spPr>
                <a:xfrm>
                  <a:off x="2072246" y="6276524"/>
                  <a:ext cx="509548" cy="0"/>
                </a:xfrm>
                <a:prstGeom prst="straightConnector1">
                  <a:avLst/>
                </a:prstGeom>
                <a:noFill/>
                <a:ln w="57150" cap="flat" cmpd="sng" algn="ctr">
                  <a:solidFill>
                    <a:srgbClr val="0B6374">
                      <a:lumMod val="75000"/>
                    </a:srgbClr>
                  </a:solidFill>
                  <a:prstDash val="solid"/>
                  <a:headEnd type="triangle"/>
                  <a:tailEnd type="none"/>
                </a:ln>
                <a:effectLst/>
              </p:spPr>
            </p:cxnSp>
            <p:sp>
              <p:nvSpPr>
                <p:cNvPr id="223" name="テキスト ボックス 26">
                  <a:extLst>
                    <a:ext uri="{FF2B5EF4-FFF2-40B4-BE49-F238E27FC236}">
                      <a16:creationId xmlns:a16="http://schemas.microsoft.com/office/drawing/2014/main" id="{96127F16-775C-8365-0608-F5058AE0AD4A}"/>
                    </a:ext>
                  </a:extLst>
                </p:cNvPr>
                <p:cNvSpPr txBox="1"/>
                <p:nvPr/>
              </p:nvSpPr>
              <p:spPr>
                <a:xfrm>
                  <a:off x="2036028" y="5893713"/>
                  <a:ext cx="592496" cy="29064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1" lang="ja-JP" altLang="en-US" sz="2400" b="0" i="0" u="none" strike="noStrike" kern="0" cap="none" spc="0" normalizeH="0" baseline="0" noProof="0">
                      <a:ln>
                        <a:noFill/>
                      </a:ln>
                      <a:solidFill>
                        <a:srgbClr val="0B6374">
                          <a:lumMod val="75000"/>
                        </a:srgbClr>
                      </a:solidFill>
                      <a:effectLst/>
                      <a:uLnTx/>
                      <a:uFillTx/>
                      <a:latin typeface="Hiragino Kaku Gothic ProN W3" panose="020B0300000000000000" pitchFamily="34" charset="-128"/>
                      <a:ea typeface="Hiragino Kaku Gothic ProN W3" panose="020B0300000000000000" pitchFamily="34" charset="-128"/>
                      <a:cs typeface="Arial"/>
                      <a:sym typeface="Arial"/>
                    </a:rPr>
                    <a:t>参照</a:t>
                  </a:r>
                </a:p>
              </p:txBody>
            </p:sp>
          </p:grpSp>
          <p:sp>
            <p:nvSpPr>
              <p:cNvPr id="208" name="Rounded Rectangular Callout 207">
                <a:extLst>
                  <a:ext uri="{FF2B5EF4-FFF2-40B4-BE49-F238E27FC236}">
                    <a16:creationId xmlns:a16="http://schemas.microsoft.com/office/drawing/2014/main" id="{5A0E7382-76E8-F23A-85DB-A73619667850}"/>
                  </a:ext>
                </a:extLst>
              </p:cNvPr>
              <p:cNvSpPr/>
              <p:nvPr/>
            </p:nvSpPr>
            <p:spPr>
              <a:xfrm>
                <a:off x="5944358" y="5548985"/>
                <a:ext cx="1518181" cy="652564"/>
              </a:xfrm>
              <a:prstGeom prst="wedgeRoundRectCallout">
                <a:avLst>
                  <a:gd name="adj1" fmla="val 35528"/>
                  <a:gd name="adj2" fmla="val -81744"/>
                  <a:gd name="adj3" fmla="val 16667"/>
                </a:avLst>
              </a:prstGeom>
              <a:solidFill>
                <a:srgbClr val="424242"/>
              </a:soli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Port</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Unreachable</a:t>
                </a:r>
              </a:p>
            </p:txBody>
          </p:sp>
        </p:grpSp>
        <p:grpSp>
          <p:nvGrpSpPr>
            <p:cNvPr id="224" name="Group 223">
              <a:extLst>
                <a:ext uri="{FF2B5EF4-FFF2-40B4-BE49-F238E27FC236}">
                  <a16:creationId xmlns:a16="http://schemas.microsoft.com/office/drawing/2014/main" id="{1D79D7D3-FFF4-3852-CD56-30685C4E83D1}"/>
                </a:ext>
              </a:extLst>
            </p:cNvPr>
            <p:cNvGrpSpPr/>
            <p:nvPr/>
          </p:nvGrpSpPr>
          <p:grpSpPr>
            <a:xfrm>
              <a:off x="15511678" y="17708751"/>
              <a:ext cx="7324734" cy="2951174"/>
              <a:chOff x="315724" y="4566556"/>
              <a:chExt cx="4611259" cy="1857901"/>
            </a:xfrm>
          </p:grpSpPr>
          <p:grpSp>
            <p:nvGrpSpPr>
              <p:cNvPr id="225" name="Group 224">
                <a:extLst>
                  <a:ext uri="{FF2B5EF4-FFF2-40B4-BE49-F238E27FC236}">
                    <a16:creationId xmlns:a16="http://schemas.microsoft.com/office/drawing/2014/main" id="{43F48F3D-7450-9CDF-F8CE-6E67CD13C08E}"/>
                  </a:ext>
                </a:extLst>
              </p:cNvPr>
              <p:cNvGrpSpPr/>
              <p:nvPr/>
            </p:nvGrpSpPr>
            <p:grpSpPr>
              <a:xfrm>
                <a:off x="1331401" y="4566556"/>
                <a:ext cx="3595582" cy="1857901"/>
                <a:chOff x="69321" y="4570804"/>
                <a:chExt cx="3595582" cy="1857901"/>
              </a:xfrm>
            </p:grpSpPr>
            <p:sp>
              <p:nvSpPr>
                <p:cNvPr id="227" name="Rectangle 226">
                  <a:extLst>
                    <a:ext uri="{FF2B5EF4-FFF2-40B4-BE49-F238E27FC236}">
                      <a16:creationId xmlns:a16="http://schemas.microsoft.com/office/drawing/2014/main" id="{DC06BB38-189C-F272-EE6F-BC0D3C48E412}"/>
                    </a:ext>
                  </a:extLst>
                </p:cNvPr>
                <p:cNvSpPr/>
                <p:nvPr/>
              </p:nvSpPr>
              <p:spPr>
                <a:xfrm>
                  <a:off x="993522" y="4570804"/>
                  <a:ext cx="1039677" cy="622294"/>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スイッチ</a:t>
                  </a:r>
                </a:p>
              </p:txBody>
            </p:sp>
            <p:sp>
              <p:nvSpPr>
                <p:cNvPr id="228" name="Rectangle 227">
                  <a:extLst>
                    <a:ext uri="{FF2B5EF4-FFF2-40B4-BE49-F238E27FC236}">
                      <a16:creationId xmlns:a16="http://schemas.microsoft.com/office/drawing/2014/main" id="{A963B5A5-DD4A-AE48-2A48-869B0E7EC588}"/>
                    </a:ext>
                  </a:extLst>
                </p:cNvPr>
                <p:cNvSpPr/>
                <p:nvPr/>
              </p:nvSpPr>
              <p:spPr>
                <a:xfrm>
                  <a:off x="993522" y="5799945"/>
                  <a:ext cx="1039209" cy="622800"/>
                </a:xfrm>
                <a:prstGeom prst="rect">
                  <a:avLst/>
                </a:prstGeom>
                <a:solidFill>
                  <a:srgbClr val="27278B">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P4 </a:t>
                  </a: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sp>
              <p:nvSpPr>
                <p:cNvPr id="229" name="Rectangle 6">
                  <a:extLst>
                    <a:ext uri="{FF2B5EF4-FFF2-40B4-BE49-F238E27FC236}">
                      <a16:creationId xmlns:a16="http://schemas.microsoft.com/office/drawing/2014/main" id="{CC209964-BF3E-1016-9418-B81AB1CA8417}"/>
                    </a:ext>
                  </a:extLst>
                </p:cNvPr>
                <p:cNvSpPr/>
                <p:nvPr/>
              </p:nvSpPr>
              <p:spPr>
                <a:xfrm>
                  <a:off x="2625694" y="4570804"/>
                  <a:ext cx="1039209" cy="622800"/>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ユーザ</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cxnSp>
              <p:nvCxnSpPr>
                <p:cNvPr id="230" name="カギ線コネクタ 8">
                  <a:extLst>
                    <a:ext uri="{FF2B5EF4-FFF2-40B4-BE49-F238E27FC236}">
                      <a16:creationId xmlns:a16="http://schemas.microsoft.com/office/drawing/2014/main" id="{E256BF14-79D2-4E84-3026-9CCDD21B2227}"/>
                    </a:ext>
                  </a:extLst>
                </p:cNvPr>
                <p:cNvCxnSpPr>
                  <a:cxnSpLocks/>
                  <a:stCxn id="227" idx="3"/>
                  <a:endCxn id="229" idx="1"/>
                </p:cNvCxnSpPr>
                <p:nvPr/>
              </p:nvCxnSpPr>
              <p:spPr>
                <a:xfrm>
                  <a:off x="2033199" y="4881951"/>
                  <a:ext cx="592495" cy="253"/>
                </a:xfrm>
                <a:prstGeom prst="bentConnector3">
                  <a:avLst>
                    <a:gd name="adj1" fmla="val 50000"/>
                  </a:avLst>
                </a:prstGeom>
                <a:noFill/>
                <a:ln w="28575" cap="flat" cmpd="sng" algn="ctr">
                  <a:solidFill>
                    <a:srgbClr val="424242"/>
                  </a:solidFill>
                  <a:prstDash val="solid"/>
                  <a:headEnd type="none"/>
                </a:ln>
                <a:effectLst/>
              </p:spPr>
            </p:cxnSp>
            <p:cxnSp>
              <p:nvCxnSpPr>
                <p:cNvPr id="231" name="カギ線コネクタ 10">
                  <a:extLst>
                    <a:ext uri="{FF2B5EF4-FFF2-40B4-BE49-F238E27FC236}">
                      <a16:creationId xmlns:a16="http://schemas.microsoft.com/office/drawing/2014/main" id="{C01D6E82-5575-02F1-834E-E0D529F7D2D0}"/>
                    </a:ext>
                  </a:extLst>
                </p:cNvPr>
                <p:cNvCxnSpPr>
                  <a:cxnSpLocks/>
                  <a:stCxn id="227" idx="2"/>
                  <a:endCxn id="228" idx="0"/>
                </p:cNvCxnSpPr>
                <p:nvPr/>
              </p:nvCxnSpPr>
              <p:spPr>
                <a:xfrm rot="5400000">
                  <a:off x="1209821" y="5496404"/>
                  <a:ext cx="606847" cy="234"/>
                </a:xfrm>
                <a:prstGeom prst="bentConnector3">
                  <a:avLst>
                    <a:gd name="adj1" fmla="val 50000"/>
                  </a:avLst>
                </a:prstGeom>
                <a:noFill/>
                <a:ln w="28575" cap="flat" cmpd="sng" algn="ctr">
                  <a:solidFill>
                    <a:srgbClr val="424242"/>
                  </a:solidFill>
                  <a:prstDash val="solid"/>
                  <a:tailEnd type="none"/>
                </a:ln>
                <a:effectLst/>
              </p:spPr>
            </p:cxnSp>
            <p:cxnSp>
              <p:nvCxnSpPr>
                <p:cNvPr id="232" name="Straight Connector 15">
                  <a:extLst>
                    <a:ext uri="{FF2B5EF4-FFF2-40B4-BE49-F238E27FC236}">
                      <a16:creationId xmlns:a16="http://schemas.microsoft.com/office/drawing/2014/main" id="{3019FC54-722D-E888-7B02-8A26D1D1BD0B}"/>
                    </a:ext>
                  </a:extLst>
                </p:cNvPr>
                <p:cNvCxnSpPr>
                  <a:cxnSpLocks/>
                </p:cNvCxnSpPr>
                <p:nvPr/>
              </p:nvCxnSpPr>
              <p:spPr>
                <a:xfrm flipH="1">
                  <a:off x="827950" y="4882278"/>
                  <a:ext cx="165572" cy="0"/>
                </a:xfrm>
                <a:prstGeom prst="line">
                  <a:avLst/>
                </a:prstGeom>
                <a:noFill/>
                <a:ln w="28575" cap="flat" cmpd="sng" algn="ctr">
                  <a:solidFill>
                    <a:srgbClr val="424242"/>
                  </a:solidFill>
                  <a:prstDash val="solid"/>
                </a:ln>
                <a:effectLst/>
              </p:spPr>
            </p:cxnSp>
            <p:cxnSp>
              <p:nvCxnSpPr>
                <p:cNvPr id="233" name="Straight Arrow Connector 20">
                  <a:extLst>
                    <a:ext uri="{FF2B5EF4-FFF2-40B4-BE49-F238E27FC236}">
                      <a16:creationId xmlns:a16="http://schemas.microsoft.com/office/drawing/2014/main" id="{6B07B4DB-DA0B-CE13-4EB7-3BC9D0752398}"/>
                    </a:ext>
                  </a:extLst>
                </p:cNvPr>
                <p:cNvCxnSpPr>
                  <a:cxnSpLocks/>
                </p:cNvCxnSpPr>
                <p:nvPr/>
              </p:nvCxnSpPr>
              <p:spPr>
                <a:xfrm>
                  <a:off x="647052" y="5030880"/>
                  <a:ext cx="346856" cy="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34" name="Straight Arrow Connector 23">
                  <a:extLst>
                    <a:ext uri="{FF2B5EF4-FFF2-40B4-BE49-F238E27FC236}">
                      <a16:creationId xmlns:a16="http://schemas.microsoft.com/office/drawing/2014/main" id="{4254BC87-63E9-D79D-BB03-55A3110A5861}"/>
                    </a:ext>
                  </a:extLst>
                </p:cNvPr>
                <p:cNvCxnSpPr>
                  <a:cxnSpLocks/>
                </p:cNvCxnSpPr>
                <p:nvPr/>
              </p:nvCxnSpPr>
              <p:spPr>
                <a:xfrm>
                  <a:off x="1369279" y="5267115"/>
                  <a:ext cx="0" cy="406497"/>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35" name="Straight Arrow Connector 25">
                  <a:extLst>
                    <a:ext uri="{FF2B5EF4-FFF2-40B4-BE49-F238E27FC236}">
                      <a16:creationId xmlns:a16="http://schemas.microsoft.com/office/drawing/2014/main" id="{C1843972-0FA8-C26D-836C-64801D63BB56}"/>
                    </a:ext>
                  </a:extLst>
                </p:cNvPr>
                <p:cNvCxnSpPr>
                  <a:cxnSpLocks/>
                </p:cNvCxnSpPr>
                <p:nvPr/>
              </p:nvCxnSpPr>
              <p:spPr>
                <a:xfrm flipV="1">
                  <a:off x="1676401" y="5267115"/>
                  <a:ext cx="0" cy="40680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36" name="Straight Arrow Connector 27">
                  <a:extLst>
                    <a:ext uri="{FF2B5EF4-FFF2-40B4-BE49-F238E27FC236}">
                      <a16:creationId xmlns:a16="http://schemas.microsoft.com/office/drawing/2014/main" id="{479A0389-5C5A-623A-6834-56FED22EA39E}"/>
                    </a:ext>
                  </a:extLst>
                </p:cNvPr>
                <p:cNvCxnSpPr>
                  <a:cxnSpLocks/>
                </p:cNvCxnSpPr>
                <p:nvPr/>
              </p:nvCxnSpPr>
              <p:spPr>
                <a:xfrm>
                  <a:off x="2081211" y="5018561"/>
                  <a:ext cx="470442" cy="0"/>
                </a:xfrm>
                <a:prstGeom prst="straightConnector1">
                  <a:avLst/>
                </a:prstGeom>
                <a:noFill/>
                <a:ln w="57150" cap="flat" cmpd="sng" algn="ctr">
                  <a:solidFill>
                    <a:srgbClr val="FD5B58">
                      <a:shade val="95000"/>
                      <a:satMod val="105000"/>
                    </a:srgbClr>
                  </a:solidFill>
                  <a:prstDash val="solid"/>
                  <a:tailEnd type="triangle"/>
                </a:ln>
                <a:effectLst/>
              </p:spPr>
            </p:cxnSp>
            <p:sp>
              <p:nvSpPr>
                <p:cNvPr id="237" name="Rectangle 31">
                  <a:extLst>
                    <a:ext uri="{FF2B5EF4-FFF2-40B4-BE49-F238E27FC236}">
                      <a16:creationId xmlns:a16="http://schemas.microsoft.com/office/drawing/2014/main" id="{287A7017-1187-0B53-DAB8-B3DF2111516B}"/>
                    </a:ext>
                  </a:extLst>
                </p:cNvPr>
                <p:cNvSpPr/>
                <p:nvPr/>
              </p:nvSpPr>
              <p:spPr>
                <a:xfrm>
                  <a:off x="69321" y="4817145"/>
                  <a:ext cx="652731" cy="475227"/>
                </a:xfrm>
                <a:prstGeom prst="rect">
                  <a:avLst/>
                </a:prstGeom>
                <a:solidFill>
                  <a:srgbClr val="FFFFFF"/>
                </a:solidFill>
                <a:ln w="28575" cap="flat" cmpd="sng" algn="ctr">
                  <a:solidFill>
                    <a:srgbClr val="FB5552"/>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000" b="0" i="0" u="none" strike="noStrike" kern="0" cap="none" spc="0" normalizeH="0" baseline="0" noProof="0" dirty="0">
                      <a:ln>
                        <a:noFill/>
                      </a:ln>
                      <a:solidFill>
                        <a:srgbClr val="FB5552"/>
                      </a:solidFill>
                      <a:effectLst/>
                      <a:uLnTx/>
                      <a:uFillTx/>
                      <a:latin typeface="Hiragino Kaku Gothic ProN W3" panose="020B0300000000000000" pitchFamily="34" charset="-128"/>
                      <a:ea typeface="Hiragino Kaku Gothic ProN W3" panose="020B0300000000000000" pitchFamily="34" charset="-128"/>
                      <a:cs typeface="+mn-cs"/>
                      <a:sym typeface="Arial"/>
                    </a:rPr>
                    <a:t>ICMP</a:t>
                  </a:r>
                </a:p>
              </p:txBody>
            </p:sp>
            <p:cxnSp>
              <p:nvCxnSpPr>
                <p:cNvPr id="238" name="Straight Arrow Connector 23">
                  <a:extLst>
                    <a:ext uri="{FF2B5EF4-FFF2-40B4-BE49-F238E27FC236}">
                      <a16:creationId xmlns:a16="http://schemas.microsoft.com/office/drawing/2014/main" id="{E77846F8-ED69-6889-A983-9A096AB08EC0}"/>
                    </a:ext>
                  </a:extLst>
                </p:cNvPr>
                <p:cNvCxnSpPr>
                  <a:cxnSpLocks/>
                </p:cNvCxnSpPr>
                <p:nvPr/>
              </p:nvCxnSpPr>
              <p:spPr>
                <a:xfrm>
                  <a:off x="3414662" y="5212459"/>
                  <a:ext cx="0" cy="609156"/>
                </a:xfrm>
                <a:prstGeom prst="straightConnector1">
                  <a:avLst/>
                </a:prstGeom>
                <a:noFill/>
                <a:ln w="57150" cap="flat" cmpd="sng" algn="ctr">
                  <a:solidFill>
                    <a:srgbClr val="0B6374">
                      <a:lumMod val="75000"/>
                    </a:srgbClr>
                  </a:solidFill>
                  <a:prstDash val="solid"/>
                  <a:tailEnd type="triangle"/>
                </a:ln>
                <a:effectLst/>
              </p:spPr>
            </p:cxnSp>
            <p:sp>
              <p:nvSpPr>
                <p:cNvPr id="239" name="Rectangle 6">
                  <a:extLst>
                    <a:ext uri="{FF2B5EF4-FFF2-40B4-BE49-F238E27FC236}">
                      <a16:creationId xmlns:a16="http://schemas.microsoft.com/office/drawing/2014/main" id="{A097BD22-A6D8-DD69-E705-4B7183444637}"/>
                    </a:ext>
                  </a:extLst>
                </p:cNvPr>
                <p:cNvSpPr/>
                <p:nvPr/>
              </p:nvSpPr>
              <p:spPr>
                <a:xfrm>
                  <a:off x="2635749" y="5805905"/>
                  <a:ext cx="1019097" cy="622800"/>
                </a:xfrm>
                <a:prstGeom prst="rect">
                  <a:avLst/>
                </a:prstGeom>
                <a:solidFill>
                  <a:srgbClr val="FFFFFF">
                    <a:lumMod val="5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共有</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メモリ</a:t>
                  </a:r>
                </a:p>
              </p:txBody>
            </p:sp>
            <p:cxnSp>
              <p:nvCxnSpPr>
                <p:cNvPr id="240" name="Straight Arrow Connector 23">
                  <a:extLst>
                    <a:ext uri="{FF2B5EF4-FFF2-40B4-BE49-F238E27FC236}">
                      <a16:creationId xmlns:a16="http://schemas.microsoft.com/office/drawing/2014/main" id="{6E34FB9B-BDE8-1E3B-52A8-2F20D53ECCAD}"/>
                    </a:ext>
                  </a:extLst>
                </p:cNvPr>
                <p:cNvCxnSpPr>
                  <a:cxnSpLocks/>
                </p:cNvCxnSpPr>
                <p:nvPr/>
              </p:nvCxnSpPr>
              <p:spPr>
                <a:xfrm>
                  <a:off x="2072246" y="6276524"/>
                  <a:ext cx="509548" cy="0"/>
                </a:xfrm>
                <a:prstGeom prst="straightConnector1">
                  <a:avLst/>
                </a:prstGeom>
                <a:noFill/>
                <a:ln w="57150" cap="flat" cmpd="sng" algn="ctr">
                  <a:solidFill>
                    <a:srgbClr val="0B6374">
                      <a:lumMod val="75000"/>
                    </a:srgbClr>
                  </a:solidFill>
                  <a:prstDash val="solid"/>
                  <a:headEnd type="triangle"/>
                  <a:tailEnd type="none"/>
                </a:ln>
                <a:effectLst/>
              </p:spPr>
            </p:cxnSp>
            <p:sp>
              <p:nvSpPr>
                <p:cNvPr id="241" name="テキスト ボックス 26">
                  <a:extLst>
                    <a:ext uri="{FF2B5EF4-FFF2-40B4-BE49-F238E27FC236}">
                      <a16:creationId xmlns:a16="http://schemas.microsoft.com/office/drawing/2014/main" id="{2AB868EA-7299-5428-4C08-88A992CC3351}"/>
                    </a:ext>
                  </a:extLst>
                </p:cNvPr>
                <p:cNvSpPr txBox="1"/>
                <p:nvPr/>
              </p:nvSpPr>
              <p:spPr>
                <a:xfrm>
                  <a:off x="2780978" y="5204761"/>
                  <a:ext cx="633684" cy="52315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1" lang="en-JP" altLang="ja-JP" sz="2400" b="0" i="0" u="none" strike="noStrike" kern="0" cap="none" spc="0" normalizeH="0" baseline="0" noProof="0" dirty="0">
                      <a:ln>
                        <a:noFill/>
                      </a:ln>
                      <a:solidFill>
                        <a:srgbClr val="0B6374">
                          <a:lumMod val="75000"/>
                        </a:srgbClr>
                      </a:solidFill>
                      <a:effectLst/>
                      <a:uLnTx/>
                      <a:uFillTx/>
                      <a:latin typeface="Hiragino Kaku Gothic ProN W3" panose="020B0300000000000000" pitchFamily="34" charset="-128"/>
                      <a:ea typeface="Hiragino Kaku Gothic ProN W3" panose="020B0300000000000000" pitchFamily="34" charset="-128"/>
                      <a:cs typeface="Arial"/>
                      <a:sym typeface="Arial"/>
                    </a:rPr>
                    <a:t>UDP</a:t>
                  </a:r>
                  <a:r>
                    <a:rPr kumimoji="1" lang="ja-JP" altLang="en-JP" sz="2400" b="0" i="0" u="none" strike="noStrike" kern="0" cap="none" spc="0" normalizeH="0" baseline="0" noProof="0">
                      <a:ln>
                        <a:noFill/>
                      </a:ln>
                      <a:solidFill>
                        <a:srgbClr val="0B6374">
                          <a:lumMod val="75000"/>
                        </a:srgbClr>
                      </a:solidFill>
                      <a:effectLst/>
                      <a:uLnTx/>
                      <a:uFillTx/>
                      <a:latin typeface="Hiragino Kaku Gothic ProN W3" panose="020B0300000000000000" pitchFamily="34" charset="-128"/>
                      <a:ea typeface="Hiragino Kaku Gothic ProN W3" panose="020B0300000000000000" pitchFamily="34" charset="-128"/>
                      <a:cs typeface="Arial"/>
                      <a:sym typeface="Arial"/>
                    </a:rPr>
                    <a:t>情報</a:t>
                  </a:r>
                  <a:endParaRPr kumimoji="1" lang="ja-JP" altLang="en-US" sz="2400" b="0" i="0" u="none" strike="noStrike" kern="0" cap="none" spc="0" normalizeH="0" baseline="0" noProof="0">
                    <a:ln>
                      <a:noFill/>
                    </a:ln>
                    <a:solidFill>
                      <a:srgbClr val="0B6374">
                        <a:lumMod val="75000"/>
                      </a:srgbClr>
                    </a:solidFill>
                    <a:effectLst/>
                    <a:uLnTx/>
                    <a:uFillTx/>
                    <a:latin typeface="Hiragino Kaku Gothic ProN W3" panose="020B0300000000000000" pitchFamily="34" charset="-128"/>
                    <a:ea typeface="Hiragino Kaku Gothic ProN W3" panose="020B0300000000000000" pitchFamily="34" charset="-128"/>
                    <a:cs typeface="Arial"/>
                    <a:sym typeface="Arial"/>
                  </a:endParaRPr>
                </a:p>
              </p:txBody>
            </p:sp>
            <p:sp>
              <p:nvSpPr>
                <p:cNvPr id="242" name="テキスト ボックス 26">
                  <a:extLst>
                    <a:ext uri="{FF2B5EF4-FFF2-40B4-BE49-F238E27FC236}">
                      <a16:creationId xmlns:a16="http://schemas.microsoft.com/office/drawing/2014/main" id="{92AACE90-FE5A-D46F-EC02-E0FD7479877E}"/>
                    </a:ext>
                  </a:extLst>
                </p:cNvPr>
                <p:cNvSpPr txBox="1"/>
                <p:nvPr/>
              </p:nvSpPr>
              <p:spPr>
                <a:xfrm>
                  <a:off x="2036028" y="5893713"/>
                  <a:ext cx="592496" cy="29064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1" lang="ja-JP" altLang="en-US" sz="2400" b="0" i="0" u="none" strike="noStrike" kern="0" cap="none" spc="0" normalizeH="0" baseline="0" noProof="0">
                      <a:ln>
                        <a:noFill/>
                      </a:ln>
                      <a:solidFill>
                        <a:srgbClr val="0B6374">
                          <a:lumMod val="75000"/>
                        </a:srgbClr>
                      </a:solidFill>
                      <a:effectLst/>
                      <a:uLnTx/>
                      <a:uFillTx/>
                      <a:latin typeface="Hiragino Kaku Gothic ProN W3" panose="020B0300000000000000" pitchFamily="34" charset="-128"/>
                      <a:ea typeface="Hiragino Kaku Gothic ProN W3" panose="020B0300000000000000" pitchFamily="34" charset="-128"/>
                      <a:cs typeface="Arial"/>
                      <a:sym typeface="Arial"/>
                    </a:rPr>
                    <a:t>参照</a:t>
                  </a:r>
                </a:p>
              </p:txBody>
            </p:sp>
          </p:grpSp>
          <p:sp>
            <p:nvSpPr>
              <p:cNvPr id="226" name="Rounded Rectangular Callout 225">
                <a:extLst>
                  <a:ext uri="{FF2B5EF4-FFF2-40B4-BE49-F238E27FC236}">
                    <a16:creationId xmlns:a16="http://schemas.microsoft.com/office/drawing/2014/main" id="{FA5B88C5-5C40-915A-4A91-979817235595}"/>
                  </a:ext>
                </a:extLst>
              </p:cNvPr>
              <p:cNvSpPr/>
              <p:nvPr/>
            </p:nvSpPr>
            <p:spPr>
              <a:xfrm>
                <a:off x="315724" y="5575455"/>
                <a:ext cx="1518181" cy="652564"/>
              </a:xfrm>
              <a:prstGeom prst="wedgeRoundRectCallout">
                <a:avLst>
                  <a:gd name="adj1" fmla="val 35528"/>
                  <a:gd name="adj2" fmla="val -81744"/>
                  <a:gd name="adj3" fmla="val 16667"/>
                </a:avLst>
              </a:prstGeom>
              <a:solidFill>
                <a:srgbClr val="424242"/>
              </a:soli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Port</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Unreachable</a:t>
                </a:r>
              </a:p>
            </p:txBody>
          </p:sp>
        </p:grpSp>
        <p:sp>
          <p:nvSpPr>
            <p:cNvPr id="243" name="Rectangle 6">
              <a:extLst>
                <a:ext uri="{FF2B5EF4-FFF2-40B4-BE49-F238E27FC236}">
                  <a16:creationId xmlns:a16="http://schemas.microsoft.com/office/drawing/2014/main" id="{73B49F2D-2EC3-9090-3924-8BCBA81AC7BF}"/>
                </a:ext>
              </a:extLst>
            </p:cNvPr>
            <p:cNvSpPr/>
            <p:nvPr/>
          </p:nvSpPr>
          <p:spPr>
            <a:xfrm>
              <a:off x="17601840" y="20880350"/>
              <a:ext cx="3830505" cy="645698"/>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36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【正常】</a:t>
              </a:r>
            </a:p>
          </p:txBody>
        </p:sp>
        <p:sp>
          <p:nvSpPr>
            <p:cNvPr id="244" name="Rectangle 6">
              <a:extLst>
                <a:ext uri="{FF2B5EF4-FFF2-40B4-BE49-F238E27FC236}">
                  <a16:creationId xmlns:a16="http://schemas.microsoft.com/office/drawing/2014/main" id="{D2AC2D61-3411-1C90-27EC-E440BC94F6E7}"/>
                </a:ext>
              </a:extLst>
            </p:cNvPr>
            <p:cNvSpPr/>
            <p:nvPr/>
          </p:nvSpPr>
          <p:spPr>
            <a:xfrm>
              <a:off x="24455008" y="20877390"/>
              <a:ext cx="5782554" cy="645698"/>
            </a:xfrm>
            <a:prstGeom prst="rect">
              <a:avLst/>
            </a:prstGeom>
            <a:no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36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【不正パケット受信】</a:t>
              </a:r>
            </a:p>
          </p:txBody>
        </p:sp>
        <p:cxnSp>
          <p:nvCxnSpPr>
            <p:cNvPr id="245" name="Straight Connector 244">
              <a:extLst>
                <a:ext uri="{FF2B5EF4-FFF2-40B4-BE49-F238E27FC236}">
                  <a16:creationId xmlns:a16="http://schemas.microsoft.com/office/drawing/2014/main" id="{E58C0873-09C0-E87F-4267-DDC240E3B229}"/>
                </a:ext>
              </a:extLst>
            </p:cNvPr>
            <p:cNvCxnSpPr>
              <a:cxnSpLocks/>
            </p:cNvCxnSpPr>
            <p:nvPr/>
          </p:nvCxnSpPr>
          <p:spPr>
            <a:xfrm>
              <a:off x="23199012" y="17665579"/>
              <a:ext cx="0" cy="3762349"/>
            </a:xfrm>
            <a:prstGeom prst="line">
              <a:avLst/>
            </a:prstGeom>
            <a:noFill/>
            <a:ln w="9525" cap="flat" cmpd="sng" algn="ctr">
              <a:solidFill>
                <a:srgbClr val="000000"/>
              </a:solidFill>
              <a:prstDash val="solid"/>
            </a:ln>
            <a:effectLst/>
          </p:spPr>
        </p:cxnSp>
      </p:grpSp>
      <p:grpSp>
        <p:nvGrpSpPr>
          <p:cNvPr id="262" name="Group 261">
            <a:extLst>
              <a:ext uri="{FF2B5EF4-FFF2-40B4-BE49-F238E27FC236}">
                <a16:creationId xmlns:a16="http://schemas.microsoft.com/office/drawing/2014/main" id="{F3C245F7-0A2D-F523-5ED3-AEA34078D996}"/>
              </a:ext>
            </a:extLst>
          </p:cNvPr>
          <p:cNvGrpSpPr/>
          <p:nvPr/>
        </p:nvGrpSpPr>
        <p:grpSpPr>
          <a:xfrm>
            <a:off x="15480047" y="32389287"/>
            <a:ext cx="14751304" cy="3173535"/>
            <a:chOff x="15708756" y="21712208"/>
            <a:chExt cx="14751304" cy="3173535"/>
          </a:xfrm>
        </p:grpSpPr>
        <p:sp>
          <p:nvSpPr>
            <p:cNvPr id="248" name="TextBox 247">
              <a:extLst>
                <a:ext uri="{FF2B5EF4-FFF2-40B4-BE49-F238E27FC236}">
                  <a16:creationId xmlns:a16="http://schemas.microsoft.com/office/drawing/2014/main" id="{DC38DB80-9507-E887-5E5B-E20BE892EA74}"/>
                </a:ext>
              </a:extLst>
            </p:cNvPr>
            <p:cNvSpPr txBox="1"/>
            <p:nvPr/>
          </p:nvSpPr>
          <p:spPr>
            <a:xfrm>
              <a:off x="15708757" y="22700529"/>
              <a:ext cx="14751303" cy="218521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err="1">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Netperf</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を用いて</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TCP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と</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UDP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の通信性能を測定</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レイテンシが</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60%</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増加し、スループットが</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42%〜92%</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低下</a:t>
              </a:r>
              <a:endPar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TCP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では</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OVS</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に届くパケットが大きいため、スループット低下が抑制</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UDP</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では複数パケットをバッチ処理することで改善が見込まれる</a:t>
              </a:r>
            </a:p>
          </p:txBody>
        </p:sp>
        <p:sp>
          <p:nvSpPr>
            <p:cNvPr id="249" name="Title 1">
              <a:extLst>
                <a:ext uri="{FF2B5EF4-FFF2-40B4-BE49-F238E27FC236}">
                  <a16:creationId xmlns:a16="http://schemas.microsoft.com/office/drawing/2014/main" id="{6ED4164A-34F8-7459-806B-964D5253B734}"/>
                </a:ext>
              </a:extLst>
            </p:cNvPr>
            <p:cNvSpPr txBox="1">
              <a:spLocks/>
            </p:cNvSpPr>
            <p:nvPr/>
          </p:nvSpPr>
          <p:spPr>
            <a:xfrm>
              <a:off x="15708756" y="21712208"/>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ja-JP" altLang="en-US" sz="4400" b="1" i="0" u="none" strike="noStrike" kern="1200" cap="none" spc="0" normalizeH="0" baseline="0" noProof="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ユーザ</a:t>
              </a: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VM</a:t>
              </a:r>
              <a:r>
                <a:rPr kumimoji="0" lang="ja-JP" altLang="en-US" sz="4400" b="1" i="0" u="none" strike="noStrike" kern="1200" cap="none" spc="0" normalizeH="0" baseline="0" noProof="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の通信</a:t>
              </a: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性能</a:t>
              </a:r>
              <a:endPar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endParaRPr>
            </a:p>
          </p:txBody>
        </p:sp>
      </p:grpSp>
      <p:grpSp>
        <p:nvGrpSpPr>
          <p:cNvPr id="265" name="Group 264">
            <a:extLst>
              <a:ext uri="{FF2B5EF4-FFF2-40B4-BE49-F238E27FC236}">
                <a16:creationId xmlns:a16="http://schemas.microsoft.com/office/drawing/2014/main" id="{407F0454-61B4-AC96-C0F8-EB3EEFB31959}"/>
              </a:ext>
            </a:extLst>
          </p:cNvPr>
          <p:cNvGrpSpPr/>
          <p:nvPr/>
        </p:nvGrpSpPr>
        <p:grpSpPr>
          <a:xfrm>
            <a:off x="15446184" y="35628268"/>
            <a:ext cx="14539811" cy="3886086"/>
            <a:chOff x="15446184" y="26419640"/>
            <a:chExt cx="14539811" cy="3913498"/>
          </a:xfrm>
        </p:grpSpPr>
        <p:graphicFrame>
          <p:nvGraphicFramePr>
            <p:cNvPr id="254" name="グラフ 5">
              <a:extLst>
                <a:ext uri="{FF2B5EF4-FFF2-40B4-BE49-F238E27FC236}">
                  <a16:creationId xmlns:a16="http://schemas.microsoft.com/office/drawing/2014/main" id="{BD671B9D-7DEA-0021-83FD-75C7DADC4C17}"/>
                </a:ext>
              </a:extLst>
            </p:cNvPr>
            <p:cNvGraphicFramePr>
              <a:graphicFrameLocks/>
            </p:cNvGraphicFramePr>
            <p:nvPr/>
          </p:nvGraphicFramePr>
          <p:xfrm>
            <a:off x="22820632" y="26421351"/>
            <a:ext cx="7165363" cy="39117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5" name="Chart 254">
              <a:extLst>
                <a:ext uri="{FF2B5EF4-FFF2-40B4-BE49-F238E27FC236}">
                  <a16:creationId xmlns:a16="http://schemas.microsoft.com/office/drawing/2014/main" id="{00F3D3A0-F5B8-A09C-91FC-F25F7E5944A8}"/>
                </a:ext>
              </a:extLst>
            </p:cNvPr>
            <p:cNvGraphicFramePr>
              <a:graphicFrameLocks/>
            </p:cNvGraphicFramePr>
            <p:nvPr/>
          </p:nvGraphicFramePr>
          <p:xfrm>
            <a:off x="15446184" y="26419640"/>
            <a:ext cx="7165363" cy="3911787"/>
          </p:xfrm>
          <a:graphic>
            <a:graphicData uri="http://schemas.openxmlformats.org/drawingml/2006/chart">
              <c:chart xmlns:c="http://schemas.openxmlformats.org/drawingml/2006/chart" xmlns:r="http://schemas.openxmlformats.org/officeDocument/2006/relationships" r:id="rId4"/>
            </a:graphicData>
          </a:graphic>
        </p:graphicFrame>
      </p:grpSp>
      <p:sp>
        <p:nvSpPr>
          <p:cNvPr id="260" name="TextBox 259">
            <a:extLst>
              <a:ext uri="{FF2B5EF4-FFF2-40B4-BE49-F238E27FC236}">
                <a16:creationId xmlns:a16="http://schemas.microsoft.com/office/drawing/2014/main" id="{25233004-B87B-C6D1-AF06-CBC31DDF4883}"/>
              </a:ext>
            </a:extLst>
          </p:cNvPr>
          <p:cNvSpPr txBox="1"/>
          <p:nvPr/>
        </p:nvSpPr>
        <p:spPr>
          <a:xfrm>
            <a:off x="15480046" y="40922562"/>
            <a:ext cx="14751303" cy="1661993"/>
          </a:xfrm>
          <a:prstGeom prst="rect">
            <a:avLst/>
          </a:prstGeom>
          <a:noFill/>
        </p:spPr>
        <p:txBody>
          <a:bodyPr wrap="square" rtlCol="0">
            <a:spAutoFit/>
          </a:bodyPr>
          <a:lstStyle/>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共有メモリを用いた</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へのパケットデータ転送</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複数パケットのバッチ処理への対応</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OS</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がリアルタイムに情報を共有メモリに格納</a:t>
            </a:r>
          </a:p>
        </p:txBody>
      </p:sp>
      <p:sp>
        <p:nvSpPr>
          <p:cNvPr id="269" name="TextBox 268">
            <a:extLst>
              <a:ext uri="{FF2B5EF4-FFF2-40B4-BE49-F238E27FC236}">
                <a16:creationId xmlns:a16="http://schemas.microsoft.com/office/drawing/2014/main" id="{621CFAF2-605F-ACAA-97E5-AB94C9C9E3C8}"/>
              </a:ext>
            </a:extLst>
          </p:cNvPr>
          <p:cNvSpPr txBox="1"/>
          <p:nvPr/>
        </p:nvSpPr>
        <p:spPr>
          <a:xfrm>
            <a:off x="15506261" y="22882176"/>
            <a:ext cx="14751303" cy="166199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Shield</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の有効性を示すための実験を行った</a:t>
            </a:r>
            <a:endPar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パケット情報は共有メモリ経由ではなくソケット通信で</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に転送</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AMD SEV</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、暗号化、整合性検査は未適用</a:t>
            </a:r>
          </a:p>
        </p:txBody>
      </p:sp>
      <p:sp>
        <p:nvSpPr>
          <p:cNvPr id="270" name="TextBox 269">
            <a:extLst>
              <a:ext uri="{FF2B5EF4-FFF2-40B4-BE49-F238E27FC236}">
                <a16:creationId xmlns:a16="http://schemas.microsoft.com/office/drawing/2014/main" id="{37A02BD8-DB4E-1B5E-E47D-7FCA2C70DD7A}"/>
              </a:ext>
            </a:extLst>
          </p:cNvPr>
          <p:cNvSpPr txBox="1"/>
          <p:nvPr/>
        </p:nvSpPr>
        <p:spPr>
          <a:xfrm>
            <a:off x="509926" y="28842992"/>
            <a:ext cx="14751303" cy="34163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プログラムを専用の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内で安全に実行</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ユーザごとに</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を用意し、そのユーザの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プログラムのみを実行</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プログラムはユーザの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内の情報も利用してパケットを処理</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2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仮想スイッチは</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からの結果を基にパケットを転送</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が送受信するパケットを対応する</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に送信</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プログラムがパケットの転送・破棄を判定</a:t>
            </a:r>
          </a:p>
        </p:txBody>
      </p:sp>
      <p:grpSp>
        <p:nvGrpSpPr>
          <p:cNvPr id="285" name="グループ化 37">
            <a:extLst>
              <a:ext uri="{FF2B5EF4-FFF2-40B4-BE49-F238E27FC236}">
                <a16:creationId xmlns:a16="http://schemas.microsoft.com/office/drawing/2014/main" id="{D14C909F-9BB7-C868-031D-A2AEEF875300}"/>
              </a:ext>
            </a:extLst>
          </p:cNvPr>
          <p:cNvGrpSpPr/>
          <p:nvPr/>
        </p:nvGrpSpPr>
        <p:grpSpPr>
          <a:xfrm>
            <a:off x="2127773" y="32458987"/>
            <a:ext cx="10443298" cy="2623240"/>
            <a:chOff x="3075468" y="4568269"/>
            <a:chExt cx="7382797" cy="1854476"/>
          </a:xfrm>
        </p:grpSpPr>
        <p:sp>
          <p:nvSpPr>
            <p:cNvPr id="286" name="Rectangle 285">
              <a:extLst>
                <a:ext uri="{FF2B5EF4-FFF2-40B4-BE49-F238E27FC236}">
                  <a16:creationId xmlns:a16="http://schemas.microsoft.com/office/drawing/2014/main" id="{8C0D1B42-AE67-9999-407F-AA6B30ACD7D0}"/>
                </a:ext>
              </a:extLst>
            </p:cNvPr>
            <p:cNvSpPr/>
            <p:nvPr/>
          </p:nvSpPr>
          <p:spPr>
            <a:xfrm>
              <a:off x="5023488" y="4570804"/>
              <a:ext cx="2038517" cy="622294"/>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仮想スイッチ</a:t>
              </a:r>
            </a:p>
          </p:txBody>
        </p:sp>
        <p:sp>
          <p:nvSpPr>
            <p:cNvPr id="287" name="Rectangle 286">
              <a:extLst>
                <a:ext uri="{FF2B5EF4-FFF2-40B4-BE49-F238E27FC236}">
                  <a16:creationId xmlns:a16="http://schemas.microsoft.com/office/drawing/2014/main" id="{7E2A9842-E98F-09C7-B71A-951DD477625E}"/>
                </a:ext>
              </a:extLst>
            </p:cNvPr>
            <p:cNvSpPr/>
            <p:nvPr/>
          </p:nvSpPr>
          <p:spPr>
            <a:xfrm>
              <a:off x="5023488" y="5799945"/>
              <a:ext cx="2037600" cy="622800"/>
            </a:xfrm>
            <a:prstGeom prst="rect">
              <a:avLst/>
            </a:prstGeom>
            <a:solidFill>
              <a:srgbClr val="27278B">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P4 </a:t>
              </a: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sp>
          <p:nvSpPr>
            <p:cNvPr id="288" name="Rectangle 6">
              <a:extLst>
                <a:ext uri="{FF2B5EF4-FFF2-40B4-BE49-F238E27FC236}">
                  <a16:creationId xmlns:a16="http://schemas.microsoft.com/office/drawing/2014/main" id="{C0F5038C-770A-BF40-D8D8-DE41036A89DF}"/>
                </a:ext>
              </a:extLst>
            </p:cNvPr>
            <p:cNvSpPr/>
            <p:nvPr/>
          </p:nvSpPr>
          <p:spPr>
            <a:xfrm>
              <a:off x="8420665" y="4568269"/>
              <a:ext cx="2037600" cy="622800"/>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ユーザVM</a:t>
              </a:r>
            </a:p>
          </p:txBody>
        </p:sp>
        <p:cxnSp>
          <p:nvCxnSpPr>
            <p:cNvPr id="289" name="カギ線コネクタ 8">
              <a:extLst>
                <a:ext uri="{FF2B5EF4-FFF2-40B4-BE49-F238E27FC236}">
                  <a16:creationId xmlns:a16="http://schemas.microsoft.com/office/drawing/2014/main" id="{96739D63-9E4D-2192-C3E3-4CC3A111423E}"/>
                </a:ext>
              </a:extLst>
            </p:cNvPr>
            <p:cNvCxnSpPr>
              <a:cxnSpLocks/>
              <a:stCxn id="286" idx="3"/>
              <a:endCxn id="288" idx="1"/>
            </p:cNvCxnSpPr>
            <p:nvPr/>
          </p:nvCxnSpPr>
          <p:spPr>
            <a:xfrm flipV="1">
              <a:off x="7062005" y="4879669"/>
              <a:ext cx="1358660" cy="2282"/>
            </a:xfrm>
            <a:prstGeom prst="bentConnector3">
              <a:avLst>
                <a:gd name="adj1" fmla="val 50000"/>
              </a:avLst>
            </a:prstGeom>
            <a:noFill/>
            <a:ln w="28575" cap="flat" cmpd="sng" algn="ctr">
              <a:solidFill>
                <a:srgbClr val="424242"/>
              </a:solidFill>
              <a:prstDash val="solid"/>
              <a:headEnd type="none"/>
            </a:ln>
            <a:effectLst/>
          </p:spPr>
        </p:cxnSp>
        <p:cxnSp>
          <p:nvCxnSpPr>
            <p:cNvPr id="290" name="カギ線コネクタ 10">
              <a:extLst>
                <a:ext uri="{FF2B5EF4-FFF2-40B4-BE49-F238E27FC236}">
                  <a16:creationId xmlns:a16="http://schemas.microsoft.com/office/drawing/2014/main" id="{949BAB01-B1BA-AF9F-7142-D97271A32966}"/>
                </a:ext>
              </a:extLst>
            </p:cNvPr>
            <p:cNvCxnSpPr>
              <a:cxnSpLocks/>
              <a:stCxn id="286" idx="2"/>
              <a:endCxn id="287" idx="0"/>
            </p:cNvCxnSpPr>
            <p:nvPr/>
          </p:nvCxnSpPr>
          <p:spPr>
            <a:xfrm rot="5400000">
              <a:off x="5739095" y="5496292"/>
              <a:ext cx="606847" cy="459"/>
            </a:xfrm>
            <a:prstGeom prst="bentConnector3">
              <a:avLst>
                <a:gd name="adj1" fmla="val 50000"/>
              </a:avLst>
            </a:prstGeom>
            <a:noFill/>
            <a:ln w="28575" cap="flat" cmpd="sng" algn="ctr">
              <a:solidFill>
                <a:srgbClr val="424242"/>
              </a:solidFill>
              <a:prstDash val="solid"/>
              <a:tailEnd type="none"/>
            </a:ln>
            <a:effectLst/>
          </p:spPr>
        </p:cxnSp>
        <p:cxnSp>
          <p:nvCxnSpPr>
            <p:cNvPr id="291" name="Straight Connector 15">
              <a:extLst>
                <a:ext uri="{FF2B5EF4-FFF2-40B4-BE49-F238E27FC236}">
                  <a16:creationId xmlns:a16="http://schemas.microsoft.com/office/drawing/2014/main" id="{7A33C34D-C9C6-1BB4-5767-2D749412F60C}"/>
                </a:ext>
              </a:extLst>
            </p:cNvPr>
            <p:cNvCxnSpPr>
              <a:cxnSpLocks/>
            </p:cNvCxnSpPr>
            <p:nvPr/>
          </p:nvCxnSpPr>
          <p:spPr>
            <a:xfrm flipH="1">
              <a:off x="4432252" y="4882278"/>
              <a:ext cx="591236" cy="0"/>
            </a:xfrm>
            <a:prstGeom prst="line">
              <a:avLst/>
            </a:prstGeom>
            <a:noFill/>
            <a:ln w="28575" cap="flat" cmpd="sng" algn="ctr">
              <a:solidFill>
                <a:srgbClr val="424242"/>
              </a:solidFill>
              <a:prstDash val="solid"/>
            </a:ln>
            <a:effectLst/>
          </p:spPr>
        </p:cxnSp>
        <p:sp>
          <p:nvSpPr>
            <p:cNvPr id="292" name="乗算記号 17">
              <a:extLst>
                <a:ext uri="{FF2B5EF4-FFF2-40B4-BE49-F238E27FC236}">
                  <a16:creationId xmlns:a16="http://schemas.microsoft.com/office/drawing/2014/main" id="{36E8603E-1405-2959-5654-81DEB9BF39A1}"/>
                </a:ext>
              </a:extLst>
            </p:cNvPr>
            <p:cNvSpPr/>
            <p:nvPr/>
          </p:nvSpPr>
          <p:spPr>
            <a:xfrm>
              <a:off x="7759793" y="5087835"/>
              <a:ext cx="534121" cy="534121"/>
            </a:xfrm>
            <a:prstGeom prst="mathMultiply">
              <a:avLst>
                <a:gd name="adj1" fmla="val 14510"/>
              </a:avLst>
            </a:prstGeom>
            <a:solidFill>
              <a:srgbClr val="C00000"/>
            </a:soli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1" lang="ja-JP" altLang="en-US" sz="2000" b="0" i="0" u="none" strike="noStrike" kern="0" cap="none" spc="0" normalizeH="0" baseline="0" noProof="0" dirty="0">
                <a:ln>
                  <a:noFill/>
                </a:ln>
                <a:solidFill>
                  <a:srgbClr val="FF0000"/>
                </a:solidFill>
                <a:effectLst/>
                <a:uLnTx/>
                <a:uFillTx/>
                <a:latin typeface="Arial"/>
                <a:ea typeface="ＭＳ Ｐゴシック" panose="020B0600070205080204" pitchFamily="34" charset="-128"/>
                <a:cs typeface="+mn-cs"/>
                <a:sym typeface="Arial"/>
              </a:endParaRPr>
            </a:p>
          </p:txBody>
        </p:sp>
        <p:cxnSp>
          <p:nvCxnSpPr>
            <p:cNvPr id="293" name="Straight Arrow Connector 20">
              <a:extLst>
                <a:ext uri="{FF2B5EF4-FFF2-40B4-BE49-F238E27FC236}">
                  <a16:creationId xmlns:a16="http://schemas.microsoft.com/office/drawing/2014/main" id="{149D195C-74A5-07EE-3756-A4A743B16E74}"/>
                </a:ext>
              </a:extLst>
            </p:cNvPr>
            <p:cNvCxnSpPr>
              <a:cxnSpLocks/>
            </p:cNvCxnSpPr>
            <p:nvPr/>
          </p:nvCxnSpPr>
          <p:spPr>
            <a:xfrm>
              <a:off x="4343400" y="5093404"/>
              <a:ext cx="595240" cy="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94" name="Straight Arrow Connector 23">
              <a:extLst>
                <a:ext uri="{FF2B5EF4-FFF2-40B4-BE49-F238E27FC236}">
                  <a16:creationId xmlns:a16="http://schemas.microsoft.com/office/drawing/2014/main" id="{C0A77DDE-8325-3CC2-CEA5-E36615314A37}"/>
                </a:ext>
              </a:extLst>
            </p:cNvPr>
            <p:cNvCxnSpPr>
              <a:cxnSpLocks/>
            </p:cNvCxnSpPr>
            <p:nvPr/>
          </p:nvCxnSpPr>
          <p:spPr>
            <a:xfrm>
              <a:off x="5832434" y="5291179"/>
              <a:ext cx="0" cy="406497"/>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95" name="Straight Arrow Connector 25">
              <a:extLst>
                <a:ext uri="{FF2B5EF4-FFF2-40B4-BE49-F238E27FC236}">
                  <a16:creationId xmlns:a16="http://schemas.microsoft.com/office/drawing/2014/main" id="{D0015F44-160B-0226-072A-A2BE00419496}"/>
                </a:ext>
              </a:extLst>
            </p:cNvPr>
            <p:cNvCxnSpPr>
              <a:cxnSpLocks/>
            </p:cNvCxnSpPr>
            <p:nvPr/>
          </p:nvCxnSpPr>
          <p:spPr>
            <a:xfrm flipV="1">
              <a:off x="6226828" y="5266812"/>
              <a:ext cx="0" cy="40680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96" name="Straight Arrow Connector 27">
              <a:extLst>
                <a:ext uri="{FF2B5EF4-FFF2-40B4-BE49-F238E27FC236}">
                  <a16:creationId xmlns:a16="http://schemas.microsoft.com/office/drawing/2014/main" id="{1CA220A8-FF26-C334-656F-D76344F1B4FC}"/>
                </a:ext>
              </a:extLst>
            </p:cNvPr>
            <p:cNvCxnSpPr>
              <a:cxnSpLocks/>
            </p:cNvCxnSpPr>
            <p:nvPr/>
          </p:nvCxnSpPr>
          <p:spPr>
            <a:xfrm>
              <a:off x="7235920" y="5081085"/>
              <a:ext cx="957010" cy="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297" name="Straight Arrow Connector 29">
              <a:extLst>
                <a:ext uri="{FF2B5EF4-FFF2-40B4-BE49-F238E27FC236}">
                  <a16:creationId xmlns:a16="http://schemas.microsoft.com/office/drawing/2014/main" id="{9939EBAB-5643-F511-6F57-0F128585067E}"/>
                </a:ext>
              </a:extLst>
            </p:cNvPr>
            <p:cNvCxnSpPr>
              <a:cxnSpLocks/>
            </p:cNvCxnSpPr>
            <p:nvPr/>
          </p:nvCxnSpPr>
          <p:spPr>
            <a:xfrm>
              <a:off x="7246085" y="5354896"/>
              <a:ext cx="568914" cy="0"/>
            </a:xfrm>
            <a:prstGeom prst="straightConnector1">
              <a:avLst/>
            </a:prstGeom>
            <a:noFill/>
            <a:ln w="57150" cap="flat" cmpd="sng" algn="ctr">
              <a:solidFill>
                <a:srgbClr val="FD5B58">
                  <a:shade val="95000"/>
                  <a:satMod val="105000"/>
                </a:srgbClr>
              </a:solidFill>
              <a:prstDash val="solid"/>
              <a:tailEnd type="triangle"/>
            </a:ln>
            <a:effectLst/>
          </p:spPr>
        </p:cxnSp>
        <p:sp>
          <p:nvSpPr>
            <p:cNvPr id="298" name="Rectangle 31">
              <a:extLst>
                <a:ext uri="{FF2B5EF4-FFF2-40B4-BE49-F238E27FC236}">
                  <a16:creationId xmlns:a16="http://schemas.microsoft.com/office/drawing/2014/main" id="{A9430C92-1296-D6DF-EE39-03AB8AA00682}"/>
                </a:ext>
              </a:extLst>
            </p:cNvPr>
            <p:cNvSpPr/>
            <p:nvPr/>
          </p:nvSpPr>
          <p:spPr>
            <a:xfrm>
              <a:off x="3075468" y="4879669"/>
              <a:ext cx="1099930" cy="475227"/>
            </a:xfrm>
            <a:prstGeom prst="rect">
              <a:avLst/>
            </a:prstGeom>
            <a:solidFill>
              <a:srgbClr val="FFFFFF"/>
            </a:solidFill>
            <a:ln w="28575" cap="flat" cmpd="sng" algn="ctr">
              <a:solidFill>
                <a:srgbClr val="FB5552"/>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B5552"/>
                  </a:solidFill>
                  <a:effectLst/>
                  <a:uLnTx/>
                  <a:uFillTx/>
                  <a:latin typeface="Hiragino Kaku Gothic ProN W3" panose="020B0300000000000000" pitchFamily="34" charset="-128"/>
                  <a:ea typeface="Hiragino Kaku Gothic ProN W3" panose="020B0300000000000000" pitchFamily="34" charset="-128"/>
                  <a:cs typeface="+mn-cs"/>
                  <a:sym typeface="Arial"/>
                </a:rPr>
                <a:t>パケット</a:t>
              </a:r>
            </a:p>
          </p:txBody>
        </p:sp>
      </p:grpSp>
      <p:grpSp>
        <p:nvGrpSpPr>
          <p:cNvPr id="339" name="Group 338">
            <a:extLst>
              <a:ext uri="{FF2B5EF4-FFF2-40B4-BE49-F238E27FC236}">
                <a16:creationId xmlns:a16="http://schemas.microsoft.com/office/drawing/2014/main" id="{27BF115B-D2E7-343A-B5FF-B977E3F629E2}"/>
              </a:ext>
            </a:extLst>
          </p:cNvPr>
          <p:cNvGrpSpPr/>
          <p:nvPr/>
        </p:nvGrpSpPr>
        <p:grpSpPr>
          <a:xfrm>
            <a:off x="1583147" y="39500932"/>
            <a:ext cx="11848536" cy="11550109"/>
            <a:chOff x="2431885" y="34647021"/>
            <a:chExt cx="10924668" cy="10649510"/>
          </a:xfrm>
        </p:grpSpPr>
        <p:grpSp>
          <p:nvGrpSpPr>
            <p:cNvPr id="336" name="Group 335">
              <a:extLst>
                <a:ext uri="{FF2B5EF4-FFF2-40B4-BE49-F238E27FC236}">
                  <a16:creationId xmlns:a16="http://schemas.microsoft.com/office/drawing/2014/main" id="{3271C77F-2A61-B170-546E-E87D4DCF7EA3}"/>
                </a:ext>
              </a:extLst>
            </p:cNvPr>
            <p:cNvGrpSpPr/>
            <p:nvPr/>
          </p:nvGrpSpPr>
          <p:grpSpPr>
            <a:xfrm>
              <a:off x="2431885" y="34647021"/>
              <a:ext cx="10924668" cy="10649510"/>
              <a:chOff x="1284436" y="36489438"/>
              <a:chExt cx="8269335" cy="8061056"/>
            </a:xfrm>
          </p:grpSpPr>
          <p:sp>
            <p:nvSpPr>
              <p:cNvPr id="321" name="Arc 320">
                <a:extLst>
                  <a:ext uri="{FF2B5EF4-FFF2-40B4-BE49-F238E27FC236}">
                    <a16:creationId xmlns:a16="http://schemas.microsoft.com/office/drawing/2014/main" id="{86A79542-54DA-782E-1E6E-5BC54A5E5F84}"/>
                  </a:ext>
                </a:extLst>
              </p:cNvPr>
              <p:cNvSpPr/>
              <p:nvPr/>
            </p:nvSpPr>
            <p:spPr>
              <a:xfrm rot="18874745">
                <a:off x="1284436" y="37335217"/>
                <a:ext cx="7215277" cy="7215277"/>
              </a:xfrm>
              <a:prstGeom prst="arc">
                <a:avLst>
                  <a:gd name="adj1" fmla="val 16754192"/>
                  <a:gd name="adj2" fmla="val 21069395"/>
                </a:avLst>
              </a:prstGeom>
              <a:solidFill>
                <a:srgbClr val="F8FA90">
                  <a:alpha val="38039"/>
                </a:srgbClr>
              </a:solidFill>
              <a:ln w="38100" cap="flat" cmpd="sng" algn="ctr">
                <a:solidFill>
                  <a:srgbClr val="424242"/>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400" b="0" i="0" u="none" strike="noStrike" kern="0" cap="none" spc="0" normalizeH="0" baseline="0" noProof="0">
                  <a:ln>
                    <a:noFill/>
                  </a:ln>
                  <a:solidFill>
                    <a:srgbClr val="C0791B"/>
                  </a:solidFill>
                  <a:effectLst/>
                  <a:uLnTx/>
                  <a:uFillTx/>
                  <a:latin typeface="Arial"/>
                  <a:ea typeface="+mn-ea"/>
                  <a:cs typeface="+mn-cs"/>
                  <a:sym typeface="Arial"/>
                </a:endParaRPr>
              </a:p>
            </p:txBody>
          </p:sp>
          <p:grpSp>
            <p:nvGrpSpPr>
              <p:cNvPr id="322" name="グループ化 37">
                <a:extLst>
                  <a:ext uri="{FF2B5EF4-FFF2-40B4-BE49-F238E27FC236}">
                    <a16:creationId xmlns:a16="http://schemas.microsoft.com/office/drawing/2014/main" id="{3D66BA69-EBDE-0FFC-A366-7A17EDC5C955}"/>
                  </a:ext>
                </a:extLst>
              </p:cNvPr>
              <p:cNvGrpSpPr/>
              <p:nvPr/>
            </p:nvGrpSpPr>
            <p:grpSpPr>
              <a:xfrm>
                <a:off x="3300023" y="36489438"/>
                <a:ext cx="6026013" cy="1854476"/>
                <a:chOff x="4432252" y="4568269"/>
                <a:chExt cx="6026013" cy="1854476"/>
              </a:xfrm>
            </p:grpSpPr>
            <p:sp>
              <p:nvSpPr>
                <p:cNvPr id="328" name="Rectangle 327">
                  <a:extLst>
                    <a:ext uri="{FF2B5EF4-FFF2-40B4-BE49-F238E27FC236}">
                      <a16:creationId xmlns:a16="http://schemas.microsoft.com/office/drawing/2014/main" id="{3A78CE42-A92D-9B96-E0E8-603DDDD462CF}"/>
                    </a:ext>
                  </a:extLst>
                </p:cNvPr>
                <p:cNvSpPr/>
                <p:nvPr/>
              </p:nvSpPr>
              <p:spPr>
                <a:xfrm>
                  <a:off x="5023488" y="4570804"/>
                  <a:ext cx="2038517" cy="622294"/>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仮想スイッチ</a:t>
                  </a:r>
                </a:p>
              </p:txBody>
            </p:sp>
            <p:sp>
              <p:nvSpPr>
                <p:cNvPr id="329" name="Rectangle 328">
                  <a:extLst>
                    <a:ext uri="{FF2B5EF4-FFF2-40B4-BE49-F238E27FC236}">
                      <a16:creationId xmlns:a16="http://schemas.microsoft.com/office/drawing/2014/main" id="{DE10338D-7D26-9F03-C981-952A688130EA}"/>
                    </a:ext>
                  </a:extLst>
                </p:cNvPr>
                <p:cNvSpPr/>
                <p:nvPr/>
              </p:nvSpPr>
              <p:spPr>
                <a:xfrm>
                  <a:off x="5023488" y="5799945"/>
                  <a:ext cx="2037600" cy="622800"/>
                </a:xfrm>
                <a:prstGeom prst="rect">
                  <a:avLst/>
                </a:prstGeom>
                <a:solidFill>
                  <a:srgbClr val="27278B">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P4 </a:t>
                  </a: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sp>
              <p:nvSpPr>
                <p:cNvPr id="330" name="Rectangle 6">
                  <a:extLst>
                    <a:ext uri="{FF2B5EF4-FFF2-40B4-BE49-F238E27FC236}">
                      <a16:creationId xmlns:a16="http://schemas.microsoft.com/office/drawing/2014/main" id="{00D8DDF5-EE41-C562-D346-CA6D52CC86F1}"/>
                    </a:ext>
                  </a:extLst>
                </p:cNvPr>
                <p:cNvSpPr/>
                <p:nvPr/>
              </p:nvSpPr>
              <p:spPr>
                <a:xfrm>
                  <a:off x="8420665" y="4568269"/>
                  <a:ext cx="2037600" cy="622800"/>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ユーザVM</a:t>
                  </a:r>
                </a:p>
              </p:txBody>
            </p:sp>
            <p:cxnSp>
              <p:nvCxnSpPr>
                <p:cNvPr id="331" name="カギ線コネクタ 8">
                  <a:extLst>
                    <a:ext uri="{FF2B5EF4-FFF2-40B4-BE49-F238E27FC236}">
                      <a16:creationId xmlns:a16="http://schemas.microsoft.com/office/drawing/2014/main" id="{99641849-3C4C-6EFA-99FC-B5EEF1D66FCC}"/>
                    </a:ext>
                  </a:extLst>
                </p:cNvPr>
                <p:cNvCxnSpPr>
                  <a:cxnSpLocks/>
                  <a:stCxn id="328" idx="3"/>
                  <a:endCxn id="330" idx="1"/>
                </p:cNvCxnSpPr>
                <p:nvPr/>
              </p:nvCxnSpPr>
              <p:spPr>
                <a:xfrm flipV="1">
                  <a:off x="7062005" y="4879669"/>
                  <a:ext cx="1358660" cy="2282"/>
                </a:xfrm>
                <a:prstGeom prst="bentConnector3">
                  <a:avLst>
                    <a:gd name="adj1" fmla="val 50000"/>
                  </a:avLst>
                </a:prstGeom>
                <a:noFill/>
                <a:ln w="28575" cap="flat" cmpd="sng" algn="ctr">
                  <a:solidFill>
                    <a:srgbClr val="424242"/>
                  </a:solidFill>
                  <a:prstDash val="solid"/>
                  <a:headEnd type="none"/>
                </a:ln>
                <a:effectLst/>
              </p:spPr>
            </p:cxnSp>
            <p:cxnSp>
              <p:nvCxnSpPr>
                <p:cNvPr id="332" name="カギ線コネクタ 10">
                  <a:extLst>
                    <a:ext uri="{FF2B5EF4-FFF2-40B4-BE49-F238E27FC236}">
                      <a16:creationId xmlns:a16="http://schemas.microsoft.com/office/drawing/2014/main" id="{8631B947-BC93-A58A-0E77-CF6DBE141A20}"/>
                    </a:ext>
                  </a:extLst>
                </p:cNvPr>
                <p:cNvCxnSpPr>
                  <a:cxnSpLocks/>
                  <a:stCxn id="328" idx="2"/>
                  <a:endCxn id="329" idx="0"/>
                </p:cNvCxnSpPr>
                <p:nvPr/>
              </p:nvCxnSpPr>
              <p:spPr>
                <a:xfrm rot="5400000">
                  <a:off x="5739095" y="5496292"/>
                  <a:ext cx="606847" cy="459"/>
                </a:xfrm>
                <a:prstGeom prst="bentConnector3">
                  <a:avLst>
                    <a:gd name="adj1" fmla="val 50000"/>
                  </a:avLst>
                </a:prstGeom>
                <a:noFill/>
                <a:ln w="28575" cap="flat" cmpd="sng" algn="ctr">
                  <a:solidFill>
                    <a:srgbClr val="424242"/>
                  </a:solidFill>
                  <a:prstDash val="solid"/>
                  <a:tailEnd type="none"/>
                </a:ln>
                <a:effectLst/>
              </p:spPr>
            </p:cxnSp>
            <p:cxnSp>
              <p:nvCxnSpPr>
                <p:cNvPr id="333" name="Straight Connector 15">
                  <a:extLst>
                    <a:ext uri="{FF2B5EF4-FFF2-40B4-BE49-F238E27FC236}">
                      <a16:creationId xmlns:a16="http://schemas.microsoft.com/office/drawing/2014/main" id="{FBB8135D-199F-45E2-0AB2-05FCFB47816A}"/>
                    </a:ext>
                  </a:extLst>
                </p:cNvPr>
                <p:cNvCxnSpPr>
                  <a:cxnSpLocks/>
                </p:cNvCxnSpPr>
                <p:nvPr/>
              </p:nvCxnSpPr>
              <p:spPr>
                <a:xfrm flipH="1">
                  <a:off x="4432252" y="4882278"/>
                  <a:ext cx="591236" cy="0"/>
                </a:xfrm>
                <a:prstGeom prst="line">
                  <a:avLst/>
                </a:prstGeom>
                <a:noFill/>
                <a:ln w="28575" cap="flat" cmpd="sng" algn="ctr">
                  <a:solidFill>
                    <a:srgbClr val="424242"/>
                  </a:solidFill>
                  <a:prstDash val="solid"/>
                </a:ln>
                <a:effectLst/>
              </p:spPr>
            </p:cxnSp>
          </p:grpSp>
          <p:pic>
            <p:nvPicPr>
              <p:cNvPr id="323" name="グラフィックス 64" descr="悪魔の顔 (塗りつぶしなし) 枠線">
                <a:extLst>
                  <a:ext uri="{FF2B5EF4-FFF2-40B4-BE49-F238E27FC236}">
                    <a16:creationId xmlns:a16="http://schemas.microsoft.com/office/drawing/2014/main" id="{3875DA54-847F-ABCC-3D60-13116931347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38545" y="36972171"/>
                <a:ext cx="914400" cy="914400"/>
              </a:xfrm>
              <a:prstGeom prst="rect">
                <a:avLst/>
              </a:prstGeom>
            </p:spPr>
          </p:pic>
          <p:cxnSp>
            <p:nvCxnSpPr>
              <p:cNvPr id="324" name="Straight Connector 15">
                <a:extLst>
                  <a:ext uri="{FF2B5EF4-FFF2-40B4-BE49-F238E27FC236}">
                    <a16:creationId xmlns:a16="http://schemas.microsoft.com/office/drawing/2014/main" id="{BDD3F2FB-2F88-3E60-9EC8-BC525B274160}"/>
                  </a:ext>
                </a:extLst>
              </p:cNvPr>
              <p:cNvCxnSpPr>
                <a:cxnSpLocks/>
              </p:cNvCxnSpPr>
              <p:nvPr/>
            </p:nvCxnSpPr>
            <p:spPr>
              <a:xfrm flipH="1" flipV="1">
                <a:off x="3078844" y="37590799"/>
                <a:ext cx="452825" cy="231852"/>
              </a:xfrm>
              <a:prstGeom prst="line">
                <a:avLst/>
              </a:prstGeom>
              <a:noFill/>
              <a:ln w="28575" cap="flat" cmpd="sng" algn="ctr">
                <a:solidFill>
                  <a:srgbClr val="424242"/>
                </a:solidFill>
                <a:prstDash val="sysDash"/>
                <a:headEnd type="triangle" w="lg" len="lg"/>
              </a:ln>
              <a:effectLst/>
            </p:spPr>
          </p:cxnSp>
          <p:pic>
            <p:nvPicPr>
              <p:cNvPr id="325" name="Graphic 324" descr="Medieval Armor with solid fill">
                <a:extLst>
                  <a:ext uri="{FF2B5EF4-FFF2-40B4-BE49-F238E27FC236}">
                    <a16:creationId xmlns:a16="http://schemas.microsoft.com/office/drawing/2014/main" id="{F4857AE9-CD51-B4B4-6459-112965CA6B8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512536" y="37554090"/>
                <a:ext cx="914400" cy="914400"/>
              </a:xfrm>
              <a:prstGeom prst="rect">
                <a:avLst/>
              </a:prstGeom>
            </p:spPr>
          </p:pic>
          <p:sp>
            <p:nvSpPr>
              <p:cNvPr id="326" name="Folded Corner 4">
                <a:extLst>
                  <a:ext uri="{FF2B5EF4-FFF2-40B4-BE49-F238E27FC236}">
                    <a16:creationId xmlns:a16="http://schemas.microsoft.com/office/drawing/2014/main" id="{36EE5378-491F-416B-7067-9DBBB77A7B56}"/>
                  </a:ext>
                </a:extLst>
              </p:cNvPr>
              <p:cNvSpPr/>
              <p:nvPr/>
            </p:nvSpPr>
            <p:spPr>
              <a:xfrm>
                <a:off x="5472747" y="37537273"/>
                <a:ext cx="1250517" cy="581374"/>
              </a:xfrm>
              <a:prstGeom prst="foldedCorner">
                <a:avLst/>
              </a:prstGeom>
              <a:solidFill>
                <a:srgbClr val="C0791B"/>
              </a:solidFill>
              <a:ln w="12700" cap="flat" cmpd="sng" algn="ctr">
                <a:noFill/>
                <a:prstDash val="solid"/>
              </a:ln>
              <a:effectLst/>
            </p:spPr>
            <p:txBody>
              <a:bodyPr lIns="90000" tIns="144000" bIns="4680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P4</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プログラム</a:t>
                </a:r>
                <a:endParaRPr kumimoji="0" lang="en-JP" sz="24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pic>
            <p:nvPicPr>
              <p:cNvPr id="327" name="グラフィックス 27" descr="ロック 単色塗りつぶし">
                <a:extLst>
                  <a:ext uri="{FF2B5EF4-FFF2-40B4-BE49-F238E27FC236}">
                    <a16:creationId xmlns:a16="http://schemas.microsoft.com/office/drawing/2014/main" id="{7C81FDF5-AC03-CE16-1E4E-425F7064FA8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048456" y="36789110"/>
                <a:ext cx="505315" cy="495241"/>
              </a:xfrm>
              <a:prstGeom prst="rect">
                <a:avLst/>
              </a:prstGeom>
            </p:spPr>
          </p:pic>
          <p:grpSp>
            <p:nvGrpSpPr>
              <p:cNvPr id="320" name="Group 319">
                <a:extLst>
                  <a:ext uri="{FF2B5EF4-FFF2-40B4-BE49-F238E27FC236}">
                    <a16:creationId xmlns:a16="http://schemas.microsoft.com/office/drawing/2014/main" id="{B7976662-7C58-2136-3C66-1669C18E3DE8}"/>
                  </a:ext>
                </a:extLst>
              </p:cNvPr>
              <p:cNvGrpSpPr/>
              <p:nvPr/>
            </p:nvGrpSpPr>
            <p:grpSpPr>
              <a:xfrm>
                <a:off x="5672544" y="38032514"/>
                <a:ext cx="512630" cy="497914"/>
                <a:chOff x="5958317" y="6452879"/>
                <a:chExt cx="512630" cy="497914"/>
              </a:xfrm>
            </p:grpSpPr>
            <p:pic>
              <p:nvPicPr>
                <p:cNvPr id="334" name="グラフィックス 67" descr="ロック 単色塗りつぶし">
                  <a:extLst>
                    <a:ext uri="{FF2B5EF4-FFF2-40B4-BE49-F238E27FC236}">
                      <a16:creationId xmlns:a16="http://schemas.microsoft.com/office/drawing/2014/main" id="{2A5AF8AE-52A8-EF04-673B-FB274FE9A77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958317" y="6452879"/>
                  <a:ext cx="505315" cy="495241"/>
                </a:xfrm>
                <a:prstGeom prst="rect">
                  <a:avLst/>
                </a:prstGeom>
              </p:spPr>
            </p:pic>
            <p:pic>
              <p:nvPicPr>
                <p:cNvPr id="335" name="Graphic 334" descr="Lock outline">
                  <a:extLst>
                    <a:ext uri="{FF2B5EF4-FFF2-40B4-BE49-F238E27FC236}">
                      <a16:creationId xmlns:a16="http://schemas.microsoft.com/office/drawing/2014/main" id="{8B540486-FBDD-E6EF-13A0-3D7C495B816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965238" y="6455166"/>
                  <a:ext cx="505709" cy="495627"/>
                </a:xfrm>
                <a:prstGeom prst="rect">
                  <a:avLst/>
                </a:prstGeom>
              </p:spPr>
            </p:pic>
          </p:grpSp>
        </p:grpSp>
        <p:sp>
          <p:nvSpPr>
            <p:cNvPr id="338" name="Rectangle 337">
              <a:extLst>
                <a:ext uri="{FF2B5EF4-FFF2-40B4-BE49-F238E27FC236}">
                  <a16:creationId xmlns:a16="http://schemas.microsoft.com/office/drawing/2014/main" id="{27F44C04-A579-5BEA-0505-E30AA5DD3F51}"/>
                </a:ext>
              </a:extLst>
            </p:cNvPr>
            <p:cNvSpPr/>
            <p:nvPr/>
          </p:nvSpPr>
          <p:spPr>
            <a:xfrm>
              <a:off x="4513116" y="37379430"/>
              <a:ext cx="5258012" cy="3454067"/>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JP" sz="20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grpSp>
        <p:nvGrpSpPr>
          <p:cNvPr id="340" name="Group 339">
            <a:extLst>
              <a:ext uri="{FF2B5EF4-FFF2-40B4-BE49-F238E27FC236}">
                <a16:creationId xmlns:a16="http://schemas.microsoft.com/office/drawing/2014/main" id="{E1938269-0C2F-423A-5815-18506741AA0D}"/>
              </a:ext>
            </a:extLst>
          </p:cNvPr>
          <p:cNvGrpSpPr/>
          <p:nvPr/>
        </p:nvGrpSpPr>
        <p:grpSpPr>
          <a:xfrm>
            <a:off x="533219" y="35306906"/>
            <a:ext cx="14751303" cy="3938715"/>
            <a:chOff x="15708757" y="12575709"/>
            <a:chExt cx="14751303" cy="3938715"/>
          </a:xfrm>
        </p:grpSpPr>
        <p:sp>
          <p:nvSpPr>
            <p:cNvPr id="341" name="TextBox 340">
              <a:extLst>
                <a:ext uri="{FF2B5EF4-FFF2-40B4-BE49-F238E27FC236}">
                  <a16:creationId xmlns:a16="http://schemas.microsoft.com/office/drawing/2014/main" id="{1B185621-6C63-FFE2-181A-1BFE1A706172}"/>
                </a:ext>
              </a:extLst>
            </p:cNvPr>
            <p:cNvSpPr txBox="1"/>
            <p:nvPr/>
          </p:nvSpPr>
          <p:spPr>
            <a:xfrm>
              <a:off x="15708757" y="13621324"/>
              <a:ext cx="14751303" cy="289310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を</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Confidential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として実行してクラウドから保護</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メモリ暗号化により、</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プログラムや取得した</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内情報の盗聴を防ぐ</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メモリの整合性の保持により、</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プログラムの改ざんを防ぐ</a:t>
              </a:r>
              <a:endPar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ja-JP" altLang="en-US" sz="12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に分離することで仮想スイッチを保護</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プログラムが異常な動作をしても影響を受けるのは</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のみ</a:t>
              </a:r>
            </a:p>
          </p:txBody>
        </p:sp>
        <p:sp>
          <p:nvSpPr>
            <p:cNvPr id="342" name="Title 1">
              <a:extLst>
                <a:ext uri="{FF2B5EF4-FFF2-40B4-BE49-F238E27FC236}">
                  <a16:creationId xmlns:a16="http://schemas.microsoft.com/office/drawing/2014/main" id="{E10BBBEB-5E0A-4590-A91B-AE25C9F7D90D}"/>
                </a:ext>
              </a:extLst>
            </p:cNvPr>
            <p:cNvSpPr txBox="1">
              <a:spLocks/>
            </p:cNvSpPr>
            <p:nvPr/>
          </p:nvSpPr>
          <p:spPr>
            <a:xfrm>
              <a:off x="15708757" y="12575709"/>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P4 VM</a:t>
              </a: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と仮想スイッチの保護</a:t>
              </a:r>
              <a:endPar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endParaRPr>
            </a:p>
          </p:txBody>
        </p:sp>
      </p:grpSp>
      <p:grpSp>
        <p:nvGrpSpPr>
          <p:cNvPr id="299" name="Group 298">
            <a:extLst>
              <a:ext uri="{FF2B5EF4-FFF2-40B4-BE49-F238E27FC236}">
                <a16:creationId xmlns:a16="http://schemas.microsoft.com/office/drawing/2014/main" id="{D526584C-2BE6-FF9A-C7B9-EA4AD8A4D375}"/>
              </a:ext>
            </a:extLst>
          </p:cNvPr>
          <p:cNvGrpSpPr/>
          <p:nvPr/>
        </p:nvGrpSpPr>
        <p:grpSpPr>
          <a:xfrm>
            <a:off x="15480047" y="5506289"/>
            <a:ext cx="14751303" cy="3230829"/>
            <a:chOff x="15708757" y="12575709"/>
            <a:chExt cx="14751303" cy="3230829"/>
          </a:xfrm>
        </p:grpSpPr>
        <p:sp>
          <p:nvSpPr>
            <p:cNvPr id="300" name="TextBox 299">
              <a:extLst>
                <a:ext uri="{FF2B5EF4-FFF2-40B4-BE49-F238E27FC236}">
                  <a16:creationId xmlns:a16="http://schemas.microsoft.com/office/drawing/2014/main" id="{31844647-3570-DC27-96CA-D9C6496FCED1}"/>
                </a:ext>
              </a:extLst>
            </p:cNvPr>
            <p:cNvSpPr txBox="1"/>
            <p:nvPr/>
          </p:nvSpPr>
          <p:spPr>
            <a:xfrm>
              <a:off x="15708757" y="13621324"/>
              <a:ext cx="14751303" cy="218521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err="1">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uBPF</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を用いて</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プログラム同士を保護</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a:t>
              </a:r>
              <a:r>
                <a:rPr kumimoji="0" lang="en-US" altLang="ja-JP" sz="3400" b="0" i="0" u="none" strike="noStrike" kern="1200" cap="none" spc="0" normalizeH="0" baseline="0" noProof="0" dirty="0" err="1">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uBPF</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バイトコードにコンパイル</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err="1">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uBPF</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ランタイムへのロード時に安全性の検証が行われる</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個別の実行環境が提供されるため、互いに影響を及ぼさない</a:t>
              </a:r>
            </a:p>
          </p:txBody>
        </p:sp>
        <p:sp>
          <p:nvSpPr>
            <p:cNvPr id="301" name="Title 1">
              <a:extLst>
                <a:ext uri="{FF2B5EF4-FFF2-40B4-BE49-F238E27FC236}">
                  <a16:creationId xmlns:a16="http://schemas.microsoft.com/office/drawing/2014/main" id="{D46B41AA-26A4-D77D-0194-86B3880A1A00}"/>
                </a:ext>
              </a:extLst>
            </p:cNvPr>
            <p:cNvSpPr txBox="1">
              <a:spLocks/>
            </p:cNvSpPr>
            <p:nvPr/>
          </p:nvSpPr>
          <p:spPr>
            <a:xfrm>
              <a:off x="15708757" y="12575709"/>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P4</a:t>
              </a: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プログラム同士の保護</a:t>
              </a:r>
              <a:endPar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endParaRPr>
            </a:p>
          </p:txBody>
        </p:sp>
      </p:grpSp>
      <p:grpSp>
        <p:nvGrpSpPr>
          <p:cNvPr id="359" name="Group 358">
            <a:extLst>
              <a:ext uri="{FF2B5EF4-FFF2-40B4-BE49-F238E27FC236}">
                <a16:creationId xmlns:a16="http://schemas.microsoft.com/office/drawing/2014/main" id="{2BCCA09E-0E9C-49A2-E36F-CF2AA43FD713}"/>
              </a:ext>
            </a:extLst>
          </p:cNvPr>
          <p:cNvGrpSpPr>
            <a:grpSpLocks noChangeAspect="1"/>
          </p:cNvGrpSpPr>
          <p:nvPr/>
        </p:nvGrpSpPr>
        <p:grpSpPr>
          <a:xfrm>
            <a:off x="17576130" y="8830204"/>
            <a:ext cx="10424793" cy="4252701"/>
            <a:chOff x="1680639" y="2962187"/>
            <a:chExt cx="7480199" cy="3113554"/>
          </a:xfrm>
        </p:grpSpPr>
        <p:sp>
          <p:nvSpPr>
            <p:cNvPr id="360" name="Rectangle 359">
              <a:extLst>
                <a:ext uri="{FF2B5EF4-FFF2-40B4-BE49-F238E27FC236}">
                  <a16:creationId xmlns:a16="http://schemas.microsoft.com/office/drawing/2014/main" id="{67AEE85B-62AC-A644-1D78-28BBD5F44E97}"/>
                </a:ext>
              </a:extLst>
            </p:cNvPr>
            <p:cNvSpPr/>
            <p:nvPr/>
          </p:nvSpPr>
          <p:spPr>
            <a:xfrm>
              <a:off x="3726061" y="2964722"/>
              <a:ext cx="2038517" cy="622294"/>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仮想スイッチ</a:t>
              </a:r>
            </a:p>
          </p:txBody>
        </p:sp>
        <p:sp>
          <p:nvSpPr>
            <p:cNvPr id="361" name="Rectangle 360">
              <a:extLst>
                <a:ext uri="{FF2B5EF4-FFF2-40B4-BE49-F238E27FC236}">
                  <a16:creationId xmlns:a16="http://schemas.microsoft.com/office/drawing/2014/main" id="{6FE02543-37DA-20CE-9378-F51E18DE2EED}"/>
                </a:ext>
              </a:extLst>
            </p:cNvPr>
            <p:cNvSpPr/>
            <p:nvPr/>
          </p:nvSpPr>
          <p:spPr>
            <a:xfrm>
              <a:off x="3156828" y="4076116"/>
              <a:ext cx="3168516" cy="1999625"/>
            </a:xfrm>
            <a:prstGeom prst="rect">
              <a:avLst/>
            </a:prstGeom>
            <a:solidFill>
              <a:srgbClr val="27278B">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P4 </a:t>
              </a: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sp>
          <p:nvSpPr>
            <p:cNvPr id="362" name="Rectangle 6">
              <a:extLst>
                <a:ext uri="{FF2B5EF4-FFF2-40B4-BE49-F238E27FC236}">
                  <a16:creationId xmlns:a16="http://schemas.microsoft.com/office/drawing/2014/main" id="{942489C2-C72A-90E1-5FBA-6E4F82B92E8E}"/>
                </a:ext>
              </a:extLst>
            </p:cNvPr>
            <p:cNvSpPr/>
            <p:nvPr/>
          </p:nvSpPr>
          <p:spPr>
            <a:xfrm>
              <a:off x="7123238" y="2962187"/>
              <a:ext cx="2037600" cy="622800"/>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ユーザVM</a:t>
              </a:r>
            </a:p>
          </p:txBody>
        </p:sp>
        <p:cxnSp>
          <p:nvCxnSpPr>
            <p:cNvPr id="363" name="カギ線コネクタ 8">
              <a:extLst>
                <a:ext uri="{FF2B5EF4-FFF2-40B4-BE49-F238E27FC236}">
                  <a16:creationId xmlns:a16="http://schemas.microsoft.com/office/drawing/2014/main" id="{9E703EFC-D718-0630-BE65-1438361CAA4E}"/>
                </a:ext>
              </a:extLst>
            </p:cNvPr>
            <p:cNvCxnSpPr>
              <a:cxnSpLocks/>
              <a:stCxn id="360" idx="3"/>
              <a:endCxn id="362" idx="1"/>
            </p:cNvCxnSpPr>
            <p:nvPr/>
          </p:nvCxnSpPr>
          <p:spPr>
            <a:xfrm flipV="1">
              <a:off x="5764579" y="3273587"/>
              <a:ext cx="1358660" cy="2282"/>
            </a:xfrm>
            <a:prstGeom prst="bentConnector3">
              <a:avLst>
                <a:gd name="adj1" fmla="val 50000"/>
              </a:avLst>
            </a:prstGeom>
            <a:noFill/>
            <a:ln w="28575" cap="flat" cmpd="sng" algn="ctr">
              <a:solidFill>
                <a:srgbClr val="424242"/>
              </a:solidFill>
              <a:prstDash val="solid"/>
              <a:headEnd type="none"/>
            </a:ln>
            <a:effectLst/>
          </p:spPr>
        </p:cxnSp>
        <p:cxnSp>
          <p:nvCxnSpPr>
            <p:cNvPr id="364" name="カギ線コネクタ 10">
              <a:extLst>
                <a:ext uri="{FF2B5EF4-FFF2-40B4-BE49-F238E27FC236}">
                  <a16:creationId xmlns:a16="http://schemas.microsoft.com/office/drawing/2014/main" id="{EA884DC3-9623-E17A-E175-2147203D0BE8}"/>
                </a:ext>
              </a:extLst>
            </p:cNvPr>
            <p:cNvCxnSpPr>
              <a:cxnSpLocks/>
              <a:stCxn id="360" idx="2"/>
              <a:endCxn id="361" idx="0"/>
            </p:cNvCxnSpPr>
            <p:nvPr/>
          </p:nvCxnSpPr>
          <p:spPr>
            <a:xfrm rot="5400000">
              <a:off x="4498653" y="3829449"/>
              <a:ext cx="489101" cy="4234"/>
            </a:xfrm>
            <a:prstGeom prst="bentConnector3">
              <a:avLst>
                <a:gd name="adj1" fmla="val 50000"/>
              </a:avLst>
            </a:prstGeom>
            <a:noFill/>
            <a:ln w="28575" cap="flat" cmpd="sng" algn="ctr">
              <a:solidFill>
                <a:srgbClr val="424242"/>
              </a:solidFill>
              <a:prstDash val="solid"/>
              <a:tailEnd type="none"/>
            </a:ln>
            <a:effectLst/>
          </p:spPr>
        </p:cxnSp>
        <p:cxnSp>
          <p:nvCxnSpPr>
            <p:cNvPr id="365" name="Straight Connector 15">
              <a:extLst>
                <a:ext uri="{FF2B5EF4-FFF2-40B4-BE49-F238E27FC236}">
                  <a16:creationId xmlns:a16="http://schemas.microsoft.com/office/drawing/2014/main" id="{0B51CBDD-2E10-8087-6B97-B70575994E41}"/>
                </a:ext>
              </a:extLst>
            </p:cNvPr>
            <p:cNvCxnSpPr>
              <a:cxnSpLocks/>
            </p:cNvCxnSpPr>
            <p:nvPr/>
          </p:nvCxnSpPr>
          <p:spPr>
            <a:xfrm flipH="1">
              <a:off x="3134825" y="3276197"/>
              <a:ext cx="591235" cy="0"/>
            </a:xfrm>
            <a:prstGeom prst="line">
              <a:avLst/>
            </a:prstGeom>
            <a:noFill/>
            <a:ln w="28575" cap="flat" cmpd="sng" algn="ctr">
              <a:solidFill>
                <a:srgbClr val="424242"/>
              </a:solidFill>
              <a:prstDash val="solid"/>
            </a:ln>
            <a:effectLst/>
          </p:spPr>
        </p:cxnSp>
        <p:sp>
          <p:nvSpPr>
            <p:cNvPr id="366" name="乗算記号 17">
              <a:extLst>
                <a:ext uri="{FF2B5EF4-FFF2-40B4-BE49-F238E27FC236}">
                  <a16:creationId xmlns:a16="http://schemas.microsoft.com/office/drawing/2014/main" id="{3F50A401-23E7-E1B7-AEBC-F945E4AB1285}"/>
                </a:ext>
              </a:extLst>
            </p:cNvPr>
            <p:cNvSpPr/>
            <p:nvPr/>
          </p:nvSpPr>
          <p:spPr>
            <a:xfrm>
              <a:off x="6462366" y="3481753"/>
              <a:ext cx="534122" cy="534121"/>
            </a:xfrm>
            <a:prstGeom prst="mathMultiply">
              <a:avLst>
                <a:gd name="adj1" fmla="val 14510"/>
              </a:avLst>
            </a:prstGeom>
            <a:solidFill>
              <a:srgbClr val="C00000"/>
            </a:soli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1" lang="ja-JP" altLang="en-US" sz="2000" b="0" i="0" u="none" strike="noStrike" kern="0" cap="none" spc="0" normalizeH="0" baseline="0" noProof="0" dirty="0">
                <a:ln>
                  <a:noFill/>
                </a:ln>
                <a:solidFill>
                  <a:srgbClr val="FF0000"/>
                </a:solidFill>
                <a:effectLst/>
                <a:uLnTx/>
                <a:uFillTx/>
                <a:latin typeface="Arial"/>
                <a:ea typeface="ＭＳ Ｐゴシック" panose="020B0600070205080204" pitchFamily="34" charset="-128"/>
                <a:cs typeface="+mn-cs"/>
                <a:sym typeface="Arial"/>
              </a:endParaRPr>
            </a:p>
          </p:txBody>
        </p:sp>
        <p:cxnSp>
          <p:nvCxnSpPr>
            <p:cNvPr id="367" name="Straight Arrow Connector 20">
              <a:extLst>
                <a:ext uri="{FF2B5EF4-FFF2-40B4-BE49-F238E27FC236}">
                  <a16:creationId xmlns:a16="http://schemas.microsoft.com/office/drawing/2014/main" id="{C3943542-E6CA-C465-E5BA-14E1CEA4425B}"/>
                </a:ext>
              </a:extLst>
            </p:cNvPr>
            <p:cNvCxnSpPr>
              <a:cxnSpLocks/>
            </p:cNvCxnSpPr>
            <p:nvPr/>
          </p:nvCxnSpPr>
          <p:spPr>
            <a:xfrm>
              <a:off x="3045974" y="3487322"/>
              <a:ext cx="595241" cy="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368" name="Straight Arrow Connector 23">
              <a:extLst>
                <a:ext uri="{FF2B5EF4-FFF2-40B4-BE49-F238E27FC236}">
                  <a16:creationId xmlns:a16="http://schemas.microsoft.com/office/drawing/2014/main" id="{9EC3785D-4B66-4744-0A2A-B5E4910274EE}"/>
                </a:ext>
              </a:extLst>
            </p:cNvPr>
            <p:cNvCxnSpPr>
              <a:cxnSpLocks/>
            </p:cNvCxnSpPr>
            <p:nvPr/>
          </p:nvCxnSpPr>
          <p:spPr>
            <a:xfrm>
              <a:off x="4463732" y="3651076"/>
              <a:ext cx="0" cy="364798"/>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369" name="Straight Arrow Connector 25">
              <a:extLst>
                <a:ext uri="{FF2B5EF4-FFF2-40B4-BE49-F238E27FC236}">
                  <a16:creationId xmlns:a16="http://schemas.microsoft.com/office/drawing/2014/main" id="{DDD4F20D-8220-A21A-5A53-BC9664D67A27}"/>
                </a:ext>
              </a:extLst>
            </p:cNvPr>
            <p:cNvCxnSpPr>
              <a:cxnSpLocks/>
            </p:cNvCxnSpPr>
            <p:nvPr/>
          </p:nvCxnSpPr>
          <p:spPr>
            <a:xfrm flipV="1">
              <a:off x="4930318" y="3643556"/>
              <a:ext cx="0" cy="364797"/>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370" name="Straight Arrow Connector 27">
              <a:extLst>
                <a:ext uri="{FF2B5EF4-FFF2-40B4-BE49-F238E27FC236}">
                  <a16:creationId xmlns:a16="http://schemas.microsoft.com/office/drawing/2014/main" id="{D404D2E4-66BF-749B-92CB-CE1ACF6C089A}"/>
                </a:ext>
              </a:extLst>
            </p:cNvPr>
            <p:cNvCxnSpPr>
              <a:cxnSpLocks/>
            </p:cNvCxnSpPr>
            <p:nvPr/>
          </p:nvCxnSpPr>
          <p:spPr>
            <a:xfrm>
              <a:off x="5938493" y="3475003"/>
              <a:ext cx="957010" cy="0"/>
            </a:xfrm>
            <a:prstGeom prst="straightConnector1">
              <a:avLst/>
            </a:prstGeom>
            <a:noFill/>
            <a:ln w="57150" cap="flat" cmpd="sng" algn="ctr">
              <a:solidFill>
                <a:srgbClr val="FD5B58">
                  <a:shade val="95000"/>
                  <a:satMod val="105000"/>
                </a:srgbClr>
              </a:solidFill>
              <a:prstDash val="solid"/>
              <a:tailEnd type="triangle"/>
            </a:ln>
            <a:effectLst/>
          </p:spPr>
        </p:cxnSp>
        <p:cxnSp>
          <p:nvCxnSpPr>
            <p:cNvPr id="371" name="Straight Arrow Connector 370">
              <a:extLst>
                <a:ext uri="{FF2B5EF4-FFF2-40B4-BE49-F238E27FC236}">
                  <a16:creationId xmlns:a16="http://schemas.microsoft.com/office/drawing/2014/main" id="{8A1484FF-9C30-5FD2-B5BE-3C14CE9932B6}"/>
                </a:ext>
              </a:extLst>
            </p:cNvPr>
            <p:cNvCxnSpPr>
              <a:cxnSpLocks/>
            </p:cNvCxnSpPr>
            <p:nvPr/>
          </p:nvCxnSpPr>
          <p:spPr>
            <a:xfrm>
              <a:off x="5948658" y="3748815"/>
              <a:ext cx="568914" cy="0"/>
            </a:xfrm>
            <a:prstGeom prst="straightConnector1">
              <a:avLst/>
            </a:prstGeom>
            <a:noFill/>
            <a:ln w="57150" cap="flat" cmpd="sng" algn="ctr">
              <a:solidFill>
                <a:srgbClr val="FD5B58">
                  <a:shade val="95000"/>
                  <a:satMod val="105000"/>
                </a:srgbClr>
              </a:solidFill>
              <a:prstDash val="solid"/>
              <a:tailEnd type="triangle"/>
            </a:ln>
            <a:effectLst/>
          </p:spPr>
        </p:cxnSp>
        <p:sp>
          <p:nvSpPr>
            <p:cNvPr id="372" name="Rectangle 31">
              <a:extLst>
                <a:ext uri="{FF2B5EF4-FFF2-40B4-BE49-F238E27FC236}">
                  <a16:creationId xmlns:a16="http://schemas.microsoft.com/office/drawing/2014/main" id="{EC38C932-AF5D-94A2-A359-F46306F4D4A8}"/>
                </a:ext>
              </a:extLst>
            </p:cNvPr>
            <p:cNvSpPr/>
            <p:nvPr/>
          </p:nvSpPr>
          <p:spPr>
            <a:xfrm>
              <a:off x="1680639" y="3273587"/>
              <a:ext cx="1197332" cy="475227"/>
            </a:xfrm>
            <a:prstGeom prst="rect">
              <a:avLst/>
            </a:prstGeom>
            <a:solidFill>
              <a:srgbClr val="FFFFFF"/>
            </a:solidFill>
            <a:ln w="28575" cap="flat" cmpd="sng" algn="ctr">
              <a:solidFill>
                <a:srgbClr val="FB5552"/>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400" b="0" i="0" u="none" strike="noStrike" kern="0" cap="none" spc="0" normalizeH="0" baseline="0" noProof="0" dirty="0">
                  <a:ln>
                    <a:noFill/>
                  </a:ln>
                  <a:solidFill>
                    <a:srgbClr val="FB5552"/>
                  </a:solidFill>
                  <a:effectLst/>
                  <a:uLnTx/>
                  <a:uFillTx/>
                  <a:latin typeface="Hiragino Kaku Gothic ProN W3" panose="020B0300000000000000" pitchFamily="34" charset="-128"/>
                  <a:ea typeface="Hiragino Kaku Gothic ProN W3" panose="020B0300000000000000" pitchFamily="34" charset="-128"/>
                  <a:cs typeface="+mn-cs"/>
                  <a:sym typeface="Arial"/>
                </a:rPr>
                <a:t>パケット</a:t>
              </a:r>
            </a:p>
          </p:txBody>
        </p:sp>
        <p:sp>
          <p:nvSpPr>
            <p:cNvPr id="373" name="Rectangle 6">
              <a:extLst>
                <a:ext uri="{FF2B5EF4-FFF2-40B4-BE49-F238E27FC236}">
                  <a16:creationId xmlns:a16="http://schemas.microsoft.com/office/drawing/2014/main" id="{AFDC9DA4-7577-BB28-FE70-D4EC4CB5ADE8}"/>
                </a:ext>
              </a:extLst>
            </p:cNvPr>
            <p:cNvSpPr/>
            <p:nvPr/>
          </p:nvSpPr>
          <p:spPr>
            <a:xfrm>
              <a:off x="3401107" y="4942213"/>
              <a:ext cx="1529211" cy="1002907"/>
            </a:xfrm>
            <a:prstGeom prst="rect">
              <a:avLst/>
            </a:prstGeom>
            <a:solidFill>
              <a:srgbClr val="D7E6A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uBPF</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ランタイム</a:t>
              </a:r>
            </a:p>
          </p:txBody>
        </p:sp>
        <p:sp>
          <p:nvSpPr>
            <p:cNvPr id="374" name="Folded Corner 4">
              <a:extLst>
                <a:ext uri="{FF2B5EF4-FFF2-40B4-BE49-F238E27FC236}">
                  <a16:creationId xmlns:a16="http://schemas.microsoft.com/office/drawing/2014/main" id="{D7637CA8-3694-8279-1F64-FFE668336195}"/>
                </a:ext>
              </a:extLst>
            </p:cNvPr>
            <p:cNvSpPr/>
            <p:nvPr/>
          </p:nvSpPr>
          <p:spPr>
            <a:xfrm>
              <a:off x="4607597" y="4588626"/>
              <a:ext cx="1557864" cy="738995"/>
            </a:xfrm>
            <a:prstGeom prst="foldedCorner">
              <a:avLst/>
            </a:prstGeom>
            <a:solidFill>
              <a:srgbClr val="C0791B"/>
            </a:solidFill>
            <a:ln w="12700" cap="flat" cmpd="sng" algn="ctr">
              <a:noFill/>
              <a:prstDash val="solid"/>
            </a:ln>
            <a:effectLst/>
          </p:spPr>
          <p:txBody>
            <a:bodyPr lIns="90000" tIns="144000" bIns="4680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P4</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プログラム</a:t>
              </a:r>
              <a:endParaRPr kumimoji="0" lang="en-JP" sz="28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grpSp>
      <p:grpSp>
        <p:nvGrpSpPr>
          <p:cNvPr id="375" name="Group 374">
            <a:extLst>
              <a:ext uri="{FF2B5EF4-FFF2-40B4-BE49-F238E27FC236}">
                <a16:creationId xmlns:a16="http://schemas.microsoft.com/office/drawing/2014/main" id="{1808484B-E040-A4F8-91EF-30E4ED112D2C}"/>
              </a:ext>
            </a:extLst>
          </p:cNvPr>
          <p:cNvGrpSpPr/>
          <p:nvPr/>
        </p:nvGrpSpPr>
        <p:grpSpPr>
          <a:xfrm>
            <a:off x="15480047" y="13116642"/>
            <a:ext cx="14751303" cy="4461935"/>
            <a:chOff x="15708757" y="12575709"/>
            <a:chExt cx="14751303" cy="4461935"/>
          </a:xfrm>
        </p:grpSpPr>
        <p:sp>
          <p:nvSpPr>
            <p:cNvPr id="376" name="TextBox 375">
              <a:extLst>
                <a:ext uri="{FF2B5EF4-FFF2-40B4-BE49-F238E27FC236}">
                  <a16:creationId xmlns:a16="http://schemas.microsoft.com/office/drawing/2014/main" id="{55D797F7-2002-F146-C722-2FDA23F86CE4}"/>
                </a:ext>
              </a:extLst>
            </p:cNvPr>
            <p:cNvSpPr txBox="1"/>
            <p:nvPr/>
          </p:nvSpPr>
          <p:spPr>
            <a:xfrm>
              <a:off x="15708757" y="13621324"/>
              <a:ext cx="14751303" cy="34163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のメモリの一部を</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と共有</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からアクセスできるようにその領域だけ暗号化を解除</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がパケットに関連する情報を暗号化して共有メモリに格納</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2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プログラムは共有メモリから</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内情報を取得</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 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内で</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内情報を復号し、クラウドによる盗聴を防ぐ</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整合性検査を行うことでクラウドによる改ざんを防ぐ</a:t>
              </a:r>
            </a:p>
          </p:txBody>
        </p:sp>
        <p:sp>
          <p:nvSpPr>
            <p:cNvPr id="377" name="Title 1">
              <a:extLst>
                <a:ext uri="{FF2B5EF4-FFF2-40B4-BE49-F238E27FC236}">
                  <a16:creationId xmlns:a16="http://schemas.microsoft.com/office/drawing/2014/main" id="{03CA4C47-2E67-5BCF-F000-E69250AC93EB}"/>
                </a:ext>
              </a:extLst>
            </p:cNvPr>
            <p:cNvSpPr txBox="1">
              <a:spLocks/>
            </p:cNvSpPr>
            <p:nvPr/>
          </p:nvSpPr>
          <p:spPr>
            <a:xfrm>
              <a:off x="15708757" y="12575709"/>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P4</a:t>
              </a: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プログラムによる</a:t>
              </a: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VM</a:t>
              </a: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内情報の利用</a:t>
              </a:r>
              <a:endPar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endParaRPr>
            </a:p>
          </p:txBody>
        </p:sp>
      </p:grpSp>
      <p:grpSp>
        <p:nvGrpSpPr>
          <p:cNvPr id="388" name="Group 387">
            <a:extLst>
              <a:ext uri="{FF2B5EF4-FFF2-40B4-BE49-F238E27FC236}">
                <a16:creationId xmlns:a16="http://schemas.microsoft.com/office/drawing/2014/main" id="{D7B2CB0B-4717-471E-6CA6-E481A4C4D59A}"/>
              </a:ext>
            </a:extLst>
          </p:cNvPr>
          <p:cNvGrpSpPr/>
          <p:nvPr/>
        </p:nvGrpSpPr>
        <p:grpSpPr>
          <a:xfrm>
            <a:off x="17797293" y="17740130"/>
            <a:ext cx="10061275" cy="3437099"/>
            <a:chOff x="2869319" y="4503967"/>
            <a:chExt cx="6322877" cy="2160000"/>
          </a:xfrm>
        </p:grpSpPr>
        <p:sp>
          <p:nvSpPr>
            <p:cNvPr id="389" name="Rectangle 388">
              <a:extLst>
                <a:ext uri="{FF2B5EF4-FFF2-40B4-BE49-F238E27FC236}">
                  <a16:creationId xmlns:a16="http://schemas.microsoft.com/office/drawing/2014/main" id="{DDA3CC9B-BE78-067C-D33B-EE5DAF3D62B9}"/>
                </a:ext>
              </a:extLst>
            </p:cNvPr>
            <p:cNvSpPr/>
            <p:nvPr/>
          </p:nvSpPr>
          <p:spPr>
            <a:xfrm>
              <a:off x="2869319" y="4503967"/>
              <a:ext cx="2520000" cy="2160000"/>
            </a:xfrm>
            <a:prstGeom prst="rect">
              <a:avLst/>
            </a:prstGeom>
            <a:solidFill>
              <a:srgbClr val="27278B">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P4 </a:t>
              </a:r>
              <a:r>
                <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sp>
          <p:nvSpPr>
            <p:cNvPr id="390" name="Rectangle 6">
              <a:extLst>
                <a:ext uri="{FF2B5EF4-FFF2-40B4-BE49-F238E27FC236}">
                  <a16:creationId xmlns:a16="http://schemas.microsoft.com/office/drawing/2014/main" id="{2CE382C4-1ABD-DBCF-D6CC-4BBC67A60F9F}"/>
                </a:ext>
              </a:extLst>
            </p:cNvPr>
            <p:cNvSpPr/>
            <p:nvPr/>
          </p:nvSpPr>
          <p:spPr>
            <a:xfrm>
              <a:off x="6672196" y="4503967"/>
              <a:ext cx="2520000" cy="2160000"/>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ユーザVM</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sp>
          <p:nvSpPr>
            <p:cNvPr id="391" name="Rectangle 6">
              <a:extLst>
                <a:ext uri="{FF2B5EF4-FFF2-40B4-BE49-F238E27FC236}">
                  <a16:creationId xmlns:a16="http://schemas.microsoft.com/office/drawing/2014/main" id="{4C59D886-8513-03A8-6E2C-6316F544E6CE}"/>
                </a:ext>
              </a:extLst>
            </p:cNvPr>
            <p:cNvSpPr/>
            <p:nvPr/>
          </p:nvSpPr>
          <p:spPr>
            <a:xfrm>
              <a:off x="7202464" y="5940431"/>
              <a:ext cx="1635607" cy="489962"/>
            </a:xfrm>
            <a:prstGeom prst="rect">
              <a:avLst/>
            </a:prstGeom>
            <a:solidFill>
              <a:srgbClr val="FFFFFF">
                <a:lumMod val="5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32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共有メモリ</a:t>
              </a:r>
            </a:p>
          </p:txBody>
        </p:sp>
        <p:sp>
          <p:nvSpPr>
            <p:cNvPr id="392" name="Right Arrow 391">
              <a:extLst>
                <a:ext uri="{FF2B5EF4-FFF2-40B4-BE49-F238E27FC236}">
                  <a16:creationId xmlns:a16="http://schemas.microsoft.com/office/drawing/2014/main" id="{D6F61B01-E167-A4A0-6AA6-BBE737DC3849}"/>
                </a:ext>
              </a:extLst>
            </p:cNvPr>
            <p:cNvSpPr/>
            <p:nvPr/>
          </p:nvSpPr>
          <p:spPr>
            <a:xfrm rot="10800000">
              <a:off x="4926903" y="5940428"/>
              <a:ext cx="2275559" cy="449606"/>
            </a:xfrm>
            <a:prstGeom prst="rightArrow">
              <a:avLst>
                <a:gd name="adj1" fmla="val 45858"/>
                <a:gd name="adj2" fmla="val 62168"/>
              </a:avLst>
            </a:prstGeom>
            <a:solidFill>
              <a:srgbClr val="0B6374">
                <a:lumMod val="75000"/>
              </a:srgbClr>
            </a:solidFill>
            <a:ln>
              <a:noFill/>
            </a:ln>
            <a:effectLst/>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393" name="Rectangle 6">
              <a:extLst>
                <a:ext uri="{FF2B5EF4-FFF2-40B4-BE49-F238E27FC236}">
                  <a16:creationId xmlns:a16="http://schemas.microsoft.com/office/drawing/2014/main" id="{1376E56C-9125-57C9-018C-BD07D6680116}"/>
                </a:ext>
              </a:extLst>
            </p:cNvPr>
            <p:cNvSpPr/>
            <p:nvPr/>
          </p:nvSpPr>
          <p:spPr>
            <a:xfrm>
              <a:off x="7153446" y="5180889"/>
              <a:ext cx="1635607" cy="489962"/>
            </a:xfrm>
            <a:prstGeom prst="rect">
              <a:avLst/>
            </a:prstGeom>
            <a:solidFill>
              <a:srgbClr val="FFFFFF"/>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32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VM内情報</a:t>
              </a:r>
            </a:p>
          </p:txBody>
        </p:sp>
        <p:sp>
          <p:nvSpPr>
            <p:cNvPr id="394" name="Right Arrow 393">
              <a:extLst>
                <a:ext uri="{FF2B5EF4-FFF2-40B4-BE49-F238E27FC236}">
                  <a16:creationId xmlns:a16="http://schemas.microsoft.com/office/drawing/2014/main" id="{4116BD0E-1C3E-198F-7450-63B7D25669DB}"/>
                </a:ext>
              </a:extLst>
            </p:cNvPr>
            <p:cNvSpPr/>
            <p:nvPr/>
          </p:nvSpPr>
          <p:spPr>
            <a:xfrm rot="5400000">
              <a:off x="7797404" y="5627625"/>
              <a:ext cx="269582" cy="359811"/>
            </a:xfrm>
            <a:prstGeom prst="rightArrow">
              <a:avLst>
                <a:gd name="adj1" fmla="val 53177"/>
                <a:gd name="adj2" fmla="val 62168"/>
              </a:avLst>
            </a:prstGeom>
            <a:solidFill>
              <a:srgbClr val="0B6374">
                <a:lumMod val="75000"/>
              </a:srgbClr>
            </a:solidFill>
            <a:ln>
              <a:noFill/>
            </a:ln>
            <a:effectLst/>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800" b="0" i="0" u="none" strike="noStrike" kern="0" cap="none" spc="0" normalizeH="0" baseline="0" noProof="0">
                <a:ln>
                  <a:noFill/>
                </a:ln>
                <a:solidFill>
                  <a:srgbClr val="FFFFFF"/>
                </a:solidFill>
                <a:effectLst/>
                <a:uLnTx/>
                <a:uFillTx/>
                <a:latin typeface="Arial"/>
                <a:ea typeface="+mn-ea"/>
                <a:cs typeface="+mn-cs"/>
                <a:sym typeface="Arial"/>
              </a:endParaRPr>
            </a:p>
          </p:txBody>
        </p:sp>
        <p:sp>
          <p:nvSpPr>
            <p:cNvPr id="395" name="TextBox 394">
              <a:extLst>
                <a:ext uri="{FF2B5EF4-FFF2-40B4-BE49-F238E27FC236}">
                  <a16:creationId xmlns:a16="http://schemas.microsoft.com/office/drawing/2014/main" id="{6075DEA7-5833-45AC-D922-D675E73C1C54}"/>
                </a:ext>
              </a:extLst>
            </p:cNvPr>
            <p:cNvSpPr txBox="1"/>
            <p:nvPr/>
          </p:nvSpPr>
          <p:spPr>
            <a:xfrm>
              <a:off x="8163212" y="5665943"/>
              <a:ext cx="793015" cy="32881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FF0000"/>
                  </a:solidFill>
                  <a:effectLst/>
                  <a:uLnTx/>
                  <a:uFillTx/>
                  <a:latin typeface="Hiragino Kaku Gothic ProN W3" panose="020B0300000000000000" pitchFamily="34" charset="-128"/>
                  <a:ea typeface="Hiragino Kaku Gothic ProN W3" panose="020B0300000000000000" pitchFamily="34" charset="-128"/>
                  <a:cs typeface="Arial"/>
                  <a:sym typeface="Arial"/>
                </a:rPr>
                <a:t>暗号化</a:t>
              </a:r>
            </a:p>
          </p:txBody>
        </p:sp>
        <p:sp>
          <p:nvSpPr>
            <p:cNvPr id="396" name="Folded Corner 4">
              <a:extLst>
                <a:ext uri="{FF2B5EF4-FFF2-40B4-BE49-F238E27FC236}">
                  <a16:creationId xmlns:a16="http://schemas.microsoft.com/office/drawing/2014/main" id="{E4010D59-6B04-6344-0D72-FA618145C29B}"/>
                </a:ext>
              </a:extLst>
            </p:cNvPr>
            <p:cNvSpPr/>
            <p:nvPr/>
          </p:nvSpPr>
          <p:spPr>
            <a:xfrm>
              <a:off x="3301364" y="5332248"/>
              <a:ext cx="1633960" cy="672633"/>
            </a:xfrm>
            <a:prstGeom prst="foldedCorner">
              <a:avLst/>
            </a:prstGeom>
            <a:solidFill>
              <a:srgbClr val="C0791B"/>
            </a:solidFill>
            <a:ln w="12700" cap="flat" cmpd="sng" algn="ctr">
              <a:noFill/>
              <a:prstDash val="solid"/>
            </a:ln>
            <a:effectLst/>
          </p:spPr>
          <p:txBody>
            <a:bodyPr lIns="90000" tIns="144000" bIns="4680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P4</a:t>
              </a:r>
              <a:endParaRPr kumimoji="0" lang="en-US" sz="28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プログラム</a:t>
              </a:r>
              <a:endParaRPr kumimoji="0" lang="en-JP" sz="28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sp>
          <p:nvSpPr>
            <p:cNvPr id="397" name="TextBox 396">
              <a:extLst>
                <a:ext uri="{FF2B5EF4-FFF2-40B4-BE49-F238E27FC236}">
                  <a16:creationId xmlns:a16="http://schemas.microsoft.com/office/drawing/2014/main" id="{862B5944-60B7-3019-7C46-4B3C87B856F3}"/>
                </a:ext>
              </a:extLst>
            </p:cNvPr>
            <p:cNvSpPr txBox="1"/>
            <p:nvPr/>
          </p:nvSpPr>
          <p:spPr>
            <a:xfrm>
              <a:off x="4321335" y="6203024"/>
              <a:ext cx="567360" cy="32881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FF0000"/>
                  </a:solidFill>
                  <a:effectLst/>
                  <a:uLnTx/>
                  <a:uFillTx/>
                  <a:latin typeface="Hiragino Kaku Gothic ProN W3" panose="020B0300000000000000" pitchFamily="34" charset="-128"/>
                  <a:ea typeface="Hiragino Kaku Gothic ProN W3" panose="020B0300000000000000" pitchFamily="34" charset="-128"/>
                  <a:cs typeface="Arial"/>
                  <a:sym typeface="Arial"/>
                </a:rPr>
                <a:t>復号</a:t>
              </a:r>
            </a:p>
          </p:txBody>
        </p:sp>
      </p:grpSp>
      <p:grpSp>
        <p:nvGrpSpPr>
          <p:cNvPr id="398" name="Group 397">
            <a:extLst>
              <a:ext uri="{FF2B5EF4-FFF2-40B4-BE49-F238E27FC236}">
                <a16:creationId xmlns:a16="http://schemas.microsoft.com/office/drawing/2014/main" id="{F6E88D32-8CBA-6D52-E08C-DDB259C21E25}"/>
              </a:ext>
            </a:extLst>
          </p:cNvPr>
          <p:cNvGrpSpPr/>
          <p:nvPr/>
        </p:nvGrpSpPr>
        <p:grpSpPr>
          <a:xfrm>
            <a:off x="483389" y="7194127"/>
            <a:ext cx="14751303" cy="3938715"/>
            <a:chOff x="15708757" y="12575709"/>
            <a:chExt cx="14751303" cy="3938715"/>
          </a:xfrm>
        </p:grpSpPr>
        <p:sp>
          <p:nvSpPr>
            <p:cNvPr id="399" name="TextBox 398">
              <a:extLst>
                <a:ext uri="{FF2B5EF4-FFF2-40B4-BE49-F238E27FC236}">
                  <a16:creationId xmlns:a16="http://schemas.microsoft.com/office/drawing/2014/main" id="{B00A0994-4A27-A584-B9BF-29A8E893EAAA}"/>
                </a:ext>
              </a:extLst>
            </p:cNvPr>
            <p:cNvSpPr txBox="1"/>
            <p:nvPr/>
          </p:nvSpPr>
          <p:spPr>
            <a:xfrm>
              <a:off x="15708757" y="13621324"/>
              <a:ext cx="14751303" cy="289310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言語を用いてプログラム可能な</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スイッチが登場</a:t>
              </a:r>
            </a:p>
            <a:p>
              <a:pPr marL="514350" marR="0" lvl="0" indent="-5143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動的なパケットフィルタリング、パケットデータの書き換えなど</a:t>
              </a:r>
              <a:endPar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514350" marR="0" lvl="0" indent="-5143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ja-JP" altLang="en-US" sz="12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仮想マシン</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向けの仮想</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スイッチも開発されている</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が送受信するパケットはすべて仮想スイッチを経由</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パケット転送時に</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プログラムを実行可能</a:t>
              </a:r>
            </a:p>
          </p:txBody>
        </p:sp>
        <p:sp>
          <p:nvSpPr>
            <p:cNvPr id="400" name="Title 1">
              <a:extLst>
                <a:ext uri="{FF2B5EF4-FFF2-40B4-BE49-F238E27FC236}">
                  <a16:creationId xmlns:a16="http://schemas.microsoft.com/office/drawing/2014/main" id="{6225DCDD-6190-4E82-3200-8BEC45CB0650}"/>
                </a:ext>
              </a:extLst>
            </p:cNvPr>
            <p:cNvSpPr txBox="1">
              <a:spLocks/>
            </p:cNvSpPr>
            <p:nvPr/>
          </p:nvSpPr>
          <p:spPr>
            <a:xfrm>
              <a:off x="15708757" y="12575709"/>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ja-JP" altLang="en-US" sz="4400" b="1" i="0" u="none" strike="noStrike" kern="1200" cap="none" spc="0" normalizeH="0" baseline="0" noProof="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仮想</a:t>
              </a: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P4</a:t>
              </a: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スイッチ</a:t>
              </a:r>
              <a:endPar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endParaRPr>
            </a:p>
          </p:txBody>
        </p:sp>
      </p:grpSp>
      <p:grpSp>
        <p:nvGrpSpPr>
          <p:cNvPr id="401" name="Group 400">
            <a:extLst>
              <a:ext uri="{FF2B5EF4-FFF2-40B4-BE49-F238E27FC236}">
                <a16:creationId xmlns:a16="http://schemas.microsoft.com/office/drawing/2014/main" id="{68A73882-2790-E72E-ECAF-8EE26A78FA59}"/>
              </a:ext>
            </a:extLst>
          </p:cNvPr>
          <p:cNvGrpSpPr/>
          <p:nvPr/>
        </p:nvGrpSpPr>
        <p:grpSpPr>
          <a:xfrm>
            <a:off x="483389" y="14277154"/>
            <a:ext cx="14751303" cy="4461935"/>
            <a:chOff x="15708757" y="12575709"/>
            <a:chExt cx="14751303" cy="4461935"/>
          </a:xfrm>
        </p:grpSpPr>
        <p:sp>
          <p:nvSpPr>
            <p:cNvPr id="402" name="TextBox 401">
              <a:extLst>
                <a:ext uri="{FF2B5EF4-FFF2-40B4-BE49-F238E27FC236}">
                  <a16:creationId xmlns:a16="http://schemas.microsoft.com/office/drawing/2014/main" id="{EAC1A054-7EA2-DEA4-130A-E697A18DE211}"/>
                </a:ext>
              </a:extLst>
            </p:cNvPr>
            <p:cNvSpPr txBox="1"/>
            <p:nvPr/>
          </p:nvSpPr>
          <p:spPr>
            <a:xfrm>
              <a:off x="15708757" y="13621324"/>
              <a:ext cx="14751303" cy="34163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ユーザが</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プログラムをロードできれば柔軟な転送処理が可能</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従来は仮想スイッチの管理者だけが</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プログラムをロード可能</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例：</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ごとに異なるパケット処理</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ja-JP" altLang="en-US" sz="12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と連携することでよりきめ細かいパケット処理も可能</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プログラムでパケットデータだけでなく</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内情報も利用</a:t>
              </a: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例：送受信プロセスに基づくフィルタリング </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[Srivastava+, RAID'08]</a:t>
              </a:r>
            </a:p>
          </p:txBody>
        </p:sp>
        <p:sp>
          <p:nvSpPr>
            <p:cNvPr id="403" name="Title 1">
              <a:extLst>
                <a:ext uri="{FF2B5EF4-FFF2-40B4-BE49-F238E27FC236}">
                  <a16:creationId xmlns:a16="http://schemas.microsoft.com/office/drawing/2014/main" id="{836BC83A-227C-66B7-AC28-EAD7F67532D3}"/>
                </a:ext>
              </a:extLst>
            </p:cNvPr>
            <p:cNvSpPr txBox="1">
              <a:spLocks/>
            </p:cNvSpPr>
            <p:nvPr/>
          </p:nvSpPr>
          <p:spPr>
            <a:xfrm>
              <a:off x="15708757" y="12575709"/>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ユーザによる</a:t>
              </a:r>
              <a:r>
                <a:rPr kumimoji="0" lang="en-US" altLang="ja-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P4</a:t>
              </a:r>
              <a:r>
                <a:rPr kumimoji="0" lang="ja-JP" altLang="en-US"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プログラムの利用</a:t>
              </a:r>
              <a:endPar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endParaRPr>
            </a:p>
          </p:txBody>
        </p:sp>
      </p:grpSp>
      <p:grpSp>
        <p:nvGrpSpPr>
          <p:cNvPr id="404" name="Group 403">
            <a:extLst>
              <a:ext uri="{FF2B5EF4-FFF2-40B4-BE49-F238E27FC236}">
                <a16:creationId xmlns:a16="http://schemas.microsoft.com/office/drawing/2014/main" id="{73C2A2BE-CE14-B4A3-16A3-B458A1498CD0}"/>
              </a:ext>
            </a:extLst>
          </p:cNvPr>
          <p:cNvGrpSpPr/>
          <p:nvPr/>
        </p:nvGrpSpPr>
        <p:grpSpPr>
          <a:xfrm>
            <a:off x="563295" y="18835573"/>
            <a:ext cx="14751303" cy="4985155"/>
            <a:chOff x="15708757" y="12575709"/>
            <a:chExt cx="14751303" cy="4985155"/>
          </a:xfrm>
        </p:grpSpPr>
        <p:sp>
          <p:nvSpPr>
            <p:cNvPr id="405" name="TextBox 404">
              <a:extLst>
                <a:ext uri="{FF2B5EF4-FFF2-40B4-BE49-F238E27FC236}">
                  <a16:creationId xmlns:a16="http://schemas.microsoft.com/office/drawing/2014/main" id="{F39E90E0-7EA2-FC72-44D1-D561087A2106}"/>
                </a:ext>
              </a:extLst>
            </p:cNvPr>
            <p:cNvSpPr txBox="1"/>
            <p:nvPr/>
          </p:nvSpPr>
          <p:spPr>
            <a:xfrm>
              <a:off x="15708757" y="13621324"/>
              <a:ext cx="14751303" cy="393954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sng"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信頼できない仮想スイッチの存在</a:t>
              </a:r>
              <a:endParaRPr kumimoji="0" lang="en-US" altLang="ja-JP" sz="3400" b="0" i="0" u="sng"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クラウドの仮想スイッチは信頼できない管理者が管理している可能性</a:t>
              </a:r>
              <a:endParaRPr kumimoji="0" lang="ja-JP" altLang="en-US" sz="12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プログラム自体や取得した</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VM</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内情報を盗聴される</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プログラムを改ざんされて意図しない処理を行われる</a:t>
              </a:r>
              <a:endPar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altLang="ja-JP" sz="12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ja-JP" altLang="en-US" sz="3400" b="0" i="0" u="sng"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ユーザの</a:t>
              </a:r>
              <a:r>
                <a:rPr kumimoji="0" lang="en-US" altLang="ja-JP" sz="3400" b="0" i="0" u="sng"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sng"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プログラムの影響</a:t>
              </a:r>
              <a:endParaRPr kumimoji="0" lang="en-US" altLang="ja-JP" sz="3400" b="0" i="0" u="sng"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仮想</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スイッチや他の</a:t>
              </a:r>
              <a:r>
                <a:rPr kumimoji="0" lang="en-US" altLang="ja-JP" sz="3400" b="0" i="0" u="none" strike="noStrike" kern="120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P4</a:t>
              </a: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プログラムに影響を及ぼす恐れ</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ja-JP" altLang="en-US" sz="3400" b="0" i="0" u="none" strike="noStrike" kern="120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rPr>
                <a:t>意図的または意図せずに挙動や性能に影響を与える可能性</a:t>
              </a:r>
            </a:p>
          </p:txBody>
        </p:sp>
        <p:sp>
          <p:nvSpPr>
            <p:cNvPr id="406" name="Title 1">
              <a:extLst>
                <a:ext uri="{FF2B5EF4-FFF2-40B4-BE49-F238E27FC236}">
                  <a16:creationId xmlns:a16="http://schemas.microsoft.com/office/drawing/2014/main" id="{6B5748AF-5A1F-B0E7-04FC-78AAA6674570}"/>
                </a:ext>
              </a:extLst>
            </p:cNvPr>
            <p:cNvSpPr txBox="1">
              <a:spLocks/>
            </p:cNvSpPr>
            <p:nvPr/>
          </p:nvSpPr>
          <p:spPr>
            <a:xfrm>
              <a:off x="15708757" y="12575709"/>
              <a:ext cx="12998505" cy="885580"/>
            </a:xfrm>
            <a:prstGeom prst="rect">
              <a:avLst/>
            </a:prstGeom>
          </p:spPr>
          <p:txBody>
            <a:bodyPr vert="horz" lIns="91440" tIns="45720" rIns="91440" bIns="45720" rtlCol="0" anchor="b">
              <a:normAutofit/>
            </a:bodyPr>
            <a:lstStyle>
              <a:lvl1pPr algn="ctr" defTabSz="3027487" rtl="0" eaLnBrk="1" latinLnBrk="0" hangingPunct="1">
                <a:lnSpc>
                  <a:spcPct val="90000"/>
                </a:lnSpc>
                <a:spcBef>
                  <a:spcPct val="0"/>
                </a:spcBef>
                <a:buNone/>
                <a:defRPr sz="19865" kern="1200">
                  <a:solidFill>
                    <a:schemeClr val="tx1"/>
                  </a:solidFill>
                  <a:latin typeface="+mj-lt"/>
                  <a:ea typeface="+mj-ea"/>
                  <a:cs typeface="+mj-cs"/>
                </a:defRPr>
              </a:lvl1pPr>
            </a:lstStyle>
            <a:p>
              <a:pPr marL="0" marR="0" lvl="0" indent="0" algn="l" defTabSz="3027487" rtl="0" eaLnBrk="1" fontAlgn="auto" latinLnBrk="0" hangingPunct="1">
                <a:lnSpc>
                  <a:spcPct val="90000"/>
                </a:lnSpc>
                <a:spcBef>
                  <a:spcPct val="0"/>
                </a:spcBef>
                <a:spcAft>
                  <a:spcPts val="0"/>
                </a:spcAft>
                <a:buClrTx/>
                <a:buSzTx/>
                <a:buFontTx/>
                <a:buNone/>
                <a:tabLst/>
                <a:defRPr/>
              </a:pPr>
              <a:r>
                <a:rPr kumimoji="0" lang="en-JP" sz="4400" b="1" i="0" u="none" strike="noStrike" kern="1200" cap="none" spc="0" normalizeH="0" baseline="0" noProof="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rPr>
                <a:t>課題</a:t>
              </a:r>
              <a:endParaRPr kumimoji="0" lang="en-JP" sz="4400" b="1" i="0" u="none" strike="noStrike" kern="1200" cap="none" spc="0" normalizeH="0" baseline="0" noProof="0" dirty="0">
                <a:ln>
                  <a:noFill/>
                </a:ln>
                <a:solidFill>
                  <a:srgbClr val="424242"/>
                </a:solidFill>
                <a:effectLst/>
                <a:uLnTx/>
                <a:uFillTx/>
                <a:latin typeface="Hiragino Kaku Gothic ProN W6" panose="020B0300000000000000" pitchFamily="34" charset="-128"/>
                <a:ea typeface="Hiragino Kaku Gothic ProN W6" panose="020B0300000000000000" pitchFamily="34" charset="-128"/>
                <a:cs typeface="+mj-cs"/>
              </a:endParaRPr>
            </a:p>
          </p:txBody>
        </p:sp>
      </p:grpSp>
      <p:grpSp>
        <p:nvGrpSpPr>
          <p:cNvPr id="21" name="グループ化 14">
            <a:extLst>
              <a:ext uri="{FF2B5EF4-FFF2-40B4-BE49-F238E27FC236}">
                <a16:creationId xmlns:a16="http://schemas.microsoft.com/office/drawing/2014/main" id="{79D4FABB-3CD6-C9F6-32E6-9C36DF143628}"/>
              </a:ext>
            </a:extLst>
          </p:cNvPr>
          <p:cNvGrpSpPr/>
          <p:nvPr/>
        </p:nvGrpSpPr>
        <p:grpSpPr>
          <a:xfrm>
            <a:off x="2573313" y="11390608"/>
            <a:ext cx="9208595" cy="2939184"/>
            <a:chOff x="3086433" y="4471860"/>
            <a:chExt cx="6019133" cy="1921177"/>
          </a:xfrm>
        </p:grpSpPr>
        <p:grpSp>
          <p:nvGrpSpPr>
            <p:cNvPr id="33" name="グループ化 25">
              <a:extLst>
                <a:ext uri="{FF2B5EF4-FFF2-40B4-BE49-F238E27FC236}">
                  <a16:creationId xmlns:a16="http://schemas.microsoft.com/office/drawing/2014/main" id="{39A7061A-330B-D545-323A-784759DF50F5}"/>
                </a:ext>
              </a:extLst>
            </p:cNvPr>
            <p:cNvGrpSpPr/>
            <p:nvPr/>
          </p:nvGrpSpPr>
          <p:grpSpPr>
            <a:xfrm>
              <a:off x="3086433" y="4597976"/>
              <a:ext cx="6019133" cy="1795061"/>
              <a:chOff x="2489200" y="4594973"/>
              <a:chExt cx="6019133" cy="1795061"/>
            </a:xfrm>
          </p:grpSpPr>
          <p:grpSp>
            <p:nvGrpSpPr>
              <p:cNvPr id="35" name="グループ化 34">
                <a:extLst>
                  <a:ext uri="{FF2B5EF4-FFF2-40B4-BE49-F238E27FC236}">
                    <a16:creationId xmlns:a16="http://schemas.microsoft.com/office/drawing/2014/main" id="{93560F89-722C-E7B0-3C8D-5A139287B4CE}"/>
                  </a:ext>
                </a:extLst>
              </p:cNvPr>
              <p:cNvGrpSpPr/>
              <p:nvPr/>
            </p:nvGrpSpPr>
            <p:grpSpPr>
              <a:xfrm>
                <a:off x="3445167" y="4594973"/>
                <a:ext cx="5063166" cy="1795061"/>
                <a:chOff x="3541985" y="4815027"/>
                <a:chExt cx="5063166" cy="1795061"/>
              </a:xfrm>
            </p:grpSpPr>
            <p:sp>
              <p:nvSpPr>
                <p:cNvPr id="38" name="Rectangle 23">
                  <a:extLst>
                    <a:ext uri="{FF2B5EF4-FFF2-40B4-BE49-F238E27FC236}">
                      <a16:creationId xmlns:a16="http://schemas.microsoft.com/office/drawing/2014/main" id="{283827F2-92B9-1BA5-A145-75C16DBB7DE1}"/>
                    </a:ext>
                  </a:extLst>
                </p:cNvPr>
                <p:cNvSpPr/>
                <p:nvPr/>
              </p:nvSpPr>
              <p:spPr>
                <a:xfrm>
                  <a:off x="3541985" y="5226962"/>
                  <a:ext cx="1387365" cy="969579"/>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a:t>
                  </a:r>
                  <a:br>
                    <a:rPr kumimoji="0" lang="en-US"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br>
                  <a:r>
                    <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スイッチ</a:t>
                  </a:r>
                </a:p>
              </p:txBody>
            </p:sp>
            <p:sp>
              <p:nvSpPr>
                <p:cNvPr id="39" name="Rectangle 24">
                  <a:extLst>
                    <a:ext uri="{FF2B5EF4-FFF2-40B4-BE49-F238E27FC236}">
                      <a16:creationId xmlns:a16="http://schemas.microsoft.com/office/drawing/2014/main" id="{112F6E71-504F-10DD-74F1-6E9A0E1F9962}"/>
                    </a:ext>
                  </a:extLst>
                </p:cNvPr>
                <p:cNvSpPr/>
                <p:nvPr/>
              </p:nvSpPr>
              <p:spPr>
                <a:xfrm>
                  <a:off x="7217786" y="4815027"/>
                  <a:ext cx="1387365" cy="546538"/>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cxnSp>
              <p:nvCxnSpPr>
                <p:cNvPr id="40" name="Straight Connector 15">
                  <a:extLst>
                    <a:ext uri="{FF2B5EF4-FFF2-40B4-BE49-F238E27FC236}">
                      <a16:creationId xmlns:a16="http://schemas.microsoft.com/office/drawing/2014/main" id="{DD318D38-3BDB-814D-E5A5-93924E0F9C87}"/>
                    </a:ext>
                  </a:extLst>
                </p:cNvPr>
                <p:cNvCxnSpPr>
                  <a:cxnSpLocks/>
                  <a:stCxn id="39" idx="1"/>
                  <a:endCxn id="38" idx="3"/>
                </p:cNvCxnSpPr>
                <p:nvPr/>
              </p:nvCxnSpPr>
              <p:spPr>
                <a:xfrm flipH="1">
                  <a:off x="4929350" y="5088296"/>
                  <a:ext cx="2288436" cy="623456"/>
                </a:xfrm>
                <a:prstGeom prst="line">
                  <a:avLst/>
                </a:prstGeom>
                <a:noFill/>
                <a:ln w="28575" cap="flat" cmpd="sng" algn="ctr">
                  <a:solidFill>
                    <a:srgbClr val="424242"/>
                  </a:solidFill>
                  <a:prstDash val="solid"/>
                </a:ln>
                <a:effectLst/>
              </p:spPr>
            </p:cxnSp>
            <p:sp>
              <p:nvSpPr>
                <p:cNvPr id="41" name="Rectangle 6">
                  <a:extLst>
                    <a:ext uri="{FF2B5EF4-FFF2-40B4-BE49-F238E27FC236}">
                      <a16:creationId xmlns:a16="http://schemas.microsoft.com/office/drawing/2014/main" id="{623AE7EF-8505-2722-1E50-40127388F69C}"/>
                    </a:ext>
                  </a:extLst>
                </p:cNvPr>
                <p:cNvSpPr/>
                <p:nvPr/>
              </p:nvSpPr>
              <p:spPr>
                <a:xfrm>
                  <a:off x="7217786" y="5438483"/>
                  <a:ext cx="1387365" cy="546538"/>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sp>
              <p:nvSpPr>
                <p:cNvPr id="42" name="Rectangle 6">
                  <a:extLst>
                    <a:ext uri="{FF2B5EF4-FFF2-40B4-BE49-F238E27FC236}">
                      <a16:creationId xmlns:a16="http://schemas.microsoft.com/office/drawing/2014/main" id="{743C2DDD-4ABB-2F4B-DCC2-4E6F5843CAF5}"/>
                    </a:ext>
                  </a:extLst>
                </p:cNvPr>
                <p:cNvSpPr/>
                <p:nvPr/>
              </p:nvSpPr>
              <p:spPr>
                <a:xfrm>
                  <a:off x="7217786" y="6063550"/>
                  <a:ext cx="1387365" cy="546538"/>
                </a:xfrm>
                <a:prstGeom prst="rect">
                  <a:avLst/>
                </a:prstGeom>
                <a:solidFill>
                  <a:srgbClr val="424242">
                    <a:lumMod val="20000"/>
                    <a:lumOff val="8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VM</a:t>
                  </a:r>
                </a:p>
              </p:txBody>
            </p:sp>
            <p:cxnSp>
              <p:nvCxnSpPr>
                <p:cNvPr id="43" name="Straight Connector 15">
                  <a:extLst>
                    <a:ext uri="{FF2B5EF4-FFF2-40B4-BE49-F238E27FC236}">
                      <a16:creationId xmlns:a16="http://schemas.microsoft.com/office/drawing/2014/main" id="{49E4D45E-FA33-9F11-589C-1D6238149ADB}"/>
                    </a:ext>
                  </a:extLst>
                </p:cNvPr>
                <p:cNvCxnSpPr>
                  <a:cxnSpLocks/>
                  <a:stCxn id="41" idx="1"/>
                  <a:endCxn id="38" idx="3"/>
                </p:cNvCxnSpPr>
                <p:nvPr/>
              </p:nvCxnSpPr>
              <p:spPr>
                <a:xfrm flipH="1">
                  <a:off x="4929350" y="5711752"/>
                  <a:ext cx="2288436" cy="0"/>
                </a:xfrm>
                <a:prstGeom prst="line">
                  <a:avLst/>
                </a:prstGeom>
                <a:noFill/>
                <a:ln w="28575" cap="flat" cmpd="sng" algn="ctr">
                  <a:solidFill>
                    <a:srgbClr val="424242"/>
                  </a:solidFill>
                  <a:prstDash val="solid"/>
                </a:ln>
                <a:effectLst/>
              </p:spPr>
            </p:cxnSp>
            <p:cxnSp>
              <p:nvCxnSpPr>
                <p:cNvPr id="44" name="Straight Connector 15">
                  <a:extLst>
                    <a:ext uri="{FF2B5EF4-FFF2-40B4-BE49-F238E27FC236}">
                      <a16:creationId xmlns:a16="http://schemas.microsoft.com/office/drawing/2014/main" id="{F17ECBDE-39D9-F9E8-7A30-1B963174A841}"/>
                    </a:ext>
                  </a:extLst>
                </p:cNvPr>
                <p:cNvCxnSpPr>
                  <a:cxnSpLocks/>
                  <a:stCxn id="42" idx="1"/>
                  <a:endCxn id="38" idx="3"/>
                </p:cNvCxnSpPr>
                <p:nvPr/>
              </p:nvCxnSpPr>
              <p:spPr>
                <a:xfrm flipH="1" flipV="1">
                  <a:off x="4929350" y="5711752"/>
                  <a:ext cx="2288436" cy="625067"/>
                </a:xfrm>
                <a:prstGeom prst="line">
                  <a:avLst/>
                </a:prstGeom>
                <a:noFill/>
                <a:ln w="28575" cap="flat" cmpd="sng" algn="ctr">
                  <a:solidFill>
                    <a:srgbClr val="424242"/>
                  </a:solidFill>
                  <a:prstDash val="solid"/>
                </a:ln>
                <a:effectLst/>
              </p:spPr>
            </p:cxnSp>
          </p:grpSp>
          <p:cxnSp>
            <p:nvCxnSpPr>
              <p:cNvPr id="37" name="Straight Connector 15">
                <a:extLst>
                  <a:ext uri="{FF2B5EF4-FFF2-40B4-BE49-F238E27FC236}">
                    <a16:creationId xmlns:a16="http://schemas.microsoft.com/office/drawing/2014/main" id="{53238579-15CD-394A-207D-8C6BDAB89C5D}"/>
                  </a:ext>
                </a:extLst>
              </p:cNvPr>
              <p:cNvCxnSpPr>
                <a:cxnSpLocks/>
                <a:stCxn id="38" idx="1"/>
              </p:cNvCxnSpPr>
              <p:nvPr/>
            </p:nvCxnSpPr>
            <p:spPr>
              <a:xfrm flipH="1">
                <a:off x="2489200" y="5491698"/>
                <a:ext cx="955967" cy="0"/>
              </a:xfrm>
              <a:prstGeom prst="line">
                <a:avLst/>
              </a:prstGeom>
              <a:noFill/>
              <a:ln w="28575" cap="flat" cmpd="sng" algn="ctr">
                <a:solidFill>
                  <a:srgbClr val="424242"/>
                </a:solidFill>
                <a:prstDash val="solid"/>
              </a:ln>
              <a:effectLst/>
            </p:spPr>
          </p:cxnSp>
        </p:grpSp>
        <p:sp>
          <p:nvSpPr>
            <p:cNvPr id="34" name="Folded Corner 20">
              <a:extLst>
                <a:ext uri="{FF2B5EF4-FFF2-40B4-BE49-F238E27FC236}">
                  <a16:creationId xmlns:a16="http://schemas.microsoft.com/office/drawing/2014/main" id="{B76CDD8C-B854-58ED-FF4C-44097BC54719}"/>
                </a:ext>
              </a:extLst>
            </p:cNvPr>
            <p:cNvSpPr/>
            <p:nvPr/>
          </p:nvSpPr>
          <p:spPr>
            <a:xfrm>
              <a:off x="3086433" y="4471860"/>
              <a:ext cx="1387365" cy="771346"/>
            </a:xfrm>
            <a:prstGeom prst="foldedCorner">
              <a:avLst/>
            </a:prstGeom>
            <a:solidFill>
              <a:srgbClr val="C0791B"/>
            </a:solidFill>
            <a:ln w="12700" cap="flat" cmpd="sng" algn="ctr">
              <a:noFill/>
              <a:prstDash val="solid"/>
            </a:ln>
            <a:effectLst/>
          </p:spPr>
          <p:txBody>
            <a:bodyPr lIns="90000" tIns="144000" bIns="4680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P4</a:t>
              </a:r>
              <a:endParaRPr kumimoji="0" lang="en-US"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プログラム</a:t>
              </a:r>
              <a:endParaRPr kumimoji="0" lang="en-JP"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grpSp>
      <p:grpSp>
        <p:nvGrpSpPr>
          <p:cNvPr id="6" name="Group 22">
            <a:extLst>
              <a:ext uri="{FF2B5EF4-FFF2-40B4-BE49-F238E27FC236}">
                <a16:creationId xmlns:a16="http://schemas.microsoft.com/office/drawing/2014/main" id="{3771F19C-1BBD-07A2-7983-C3EA12F2B8BC}"/>
              </a:ext>
            </a:extLst>
          </p:cNvPr>
          <p:cNvGrpSpPr/>
          <p:nvPr/>
        </p:nvGrpSpPr>
        <p:grpSpPr>
          <a:xfrm>
            <a:off x="391568" y="27257515"/>
            <a:ext cx="14771389" cy="1263600"/>
            <a:chOff x="366216" y="6528102"/>
            <a:chExt cx="14771389" cy="1263600"/>
          </a:xfrm>
        </p:grpSpPr>
        <p:sp>
          <p:nvSpPr>
            <p:cNvPr id="8" name="Rectangle 21">
              <a:extLst>
                <a:ext uri="{FF2B5EF4-FFF2-40B4-BE49-F238E27FC236}">
                  <a16:creationId xmlns:a16="http://schemas.microsoft.com/office/drawing/2014/main" id="{4CB4501A-9621-98F3-9CE1-33477FEB32E3}"/>
                </a:ext>
              </a:extLst>
            </p:cNvPr>
            <p:cNvSpPr/>
            <p:nvPr/>
          </p:nvSpPr>
          <p:spPr>
            <a:xfrm>
              <a:off x="366216" y="6528102"/>
              <a:ext cx="13431600" cy="12636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JP"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TextBox 15">
              <a:extLst>
                <a:ext uri="{FF2B5EF4-FFF2-40B4-BE49-F238E27FC236}">
                  <a16:creationId xmlns:a16="http://schemas.microsoft.com/office/drawing/2014/main" id="{481FB8B3-5A9F-5131-CB45-D081F93CEB43}"/>
                </a:ext>
              </a:extLst>
            </p:cNvPr>
            <p:cNvSpPr txBox="1"/>
            <p:nvPr/>
          </p:nvSpPr>
          <p:spPr>
            <a:xfrm>
              <a:off x="740289" y="6740271"/>
              <a:ext cx="1439731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2. P4</a:t>
              </a:r>
              <a:r>
                <a:rPr kumimoji="0" lang="en-US" sz="2400" b="1" i="0" u="none" strike="noStrike" kern="1200" cap="none" spc="0" normalizeH="0" baseline="0" noProof="0" dirty="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 </a:t>
              </a:r>
              <a:r>
                <a:rPr kumimoji="0" lang="en-US" sz="5400" b="1" i="0" u="none" strike="noStrike" kern="1200" cap="none" spc="0" normalizeH="0" baseline="0" noProof="0" dirty="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Shield</a:t>
              </a:r>
              <a:endParaRPr kumimoji="0" lang="en-JP" sz="5400" b="1" i="0" u="none" strike="noStrike" kern="1200" cap="none" spc="0" normalizeH="0" baseline="0" noProof="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endParaRPr>
            </a:p>
          </p:txBody>
        </p:sp>
      </p:grpSp>
      <p:grpSp>
        <p:nvGrpSpPr>
          <p:cNvPr id="14" name="Group 22">
            <a:extLst>
              <a:ext uri="{FF2B5EF4-FFF2-40B4-BE49-F238E27FC236}">
                <a16:creationId xmlns:a16="http://schemas.microsoft.com/office/drawing/2014/main" id="{C8A4F887-A0E1-7960-12B8-D382F8AD064C}"/>
              </a:ext>
            </a:extLst>
          </p:cNvPr>
          <p:cNvGrpSpPr/>
          <p:nvPr/>
        </p:nvGrpSpPr>
        <p:grpSpPr>
          <a:xfrm>
            <a:off x="15511678" y="21347470"/>
            <a:ext cx="14771389" cy="1260000"/>
            <a:chOff x="366216" y="6528102"/>
            <a:chExt cx="14771389" cy="1260000"/>
          </a:xfrm>
        </p:grpSpPr>
        <p:sp>
          <p:nvSpPr>
            <p:cNvPr id="15" name="Rectangle 21">
              <a:extLst>
                <a:ext uri="{FF2B5EF4-FFF2-40B4-BE49-F238E27FC236}">
                  <a16:creationId xmlns:a16="http://schemas.microsoft.com/office/drawing/2014/main" id="{72197841-415B-A828-5D1D-67ABB402BD9E}"/>
                </a:ext>
              </a:extLst>
            </p:cNvPr>
            <p:cNvSpPr/>
            <p:nvPr/>
          </p:nvSpPr>
          <p:spPr>
            <a:xfrm>
              <a:off x="366216" y="6528102"/>
              <a:ext cx="13432905" cy="1260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JP"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7" name="TextBox 15">
              <a:extLst>
                <a:ext uri="{FF2B5EF4-FFF2-40B4-BE49-F238E27FC236}">
                  <a16:creationId xmlns:a16="http://schemas.microsoft.com/office/drawing/2014/main" id="{CB6C49B3-6B4F-5CD7-4DEC-F2C7E5A44A6A}"/>
                </a:ext>
              </a:extLst>
            </p:cNvPr>
            <p:cNvSpPr txBox="1"/>
            <p:nvPr/>
          </p:nvSpPr>
          <p:spPr>
            <a:xfrm>
              <a:off x="740289" y="6740271"/>
              <a:ext cx="1439731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3. </a:t>
              </a:r>
              <a:r>
                <a:rPr kumimoji="0" lang="en-US" sz="5400" b="1" i="0" u="none" strike="noStrike" kern="1200" cap="none" spc="0" normalizeH="0" baseline="0" noProof="0" dirty="0" err="1">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実験</a:t>
              </a:r>
              <a:endParaRPr kumimoji="0" lang="en-JP" sz="5400" b="1" i="0" u="none" strike="noStrike" kern="1200" cap="none" spc="0" normalizeH="0" baseline="0" noProof="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endParaRPr>
            </a:p>
          </p:txBody>
        </p:sp>
      </p:grpSp>
      <p:grpSp>
        <p:nvGrpSpPr>
          <p:cNvPr id="18" name="Group 22">
            <a:extLst>
              <a:ext uri="{FF2B5EF4-FFF2-40B4-BE49-F238E27FC236}">
                <a16:creationId xmlns:a16="http://schemas.microsoft.com/office/drawing/2014/main" id="{EF2A2A1B-D8CE-979A-9EBA-4CFA70B3D10C}"/>
              </a:ext>
            </a:extLst>
          </p:cNvPr>
          <p:cNvGrpSpPr/>
          <p:nvPr/>
        </p:nvGrpSpPr>
        <p:grpSpPr>
          <a:xfrm>
            <a:off x="15525827" y="39519136"/>
            <a:ext cx="14771389" cy="1260000"/>
            <a:chOff x="366216" y="6528102"/>
            <a:chExt cx="14771389" cy="1260000"/>
          </a:xfrm>
        </p:grpSpPr>
        <p:sp>
          <p:nvSpPr>
            <p:cNvPr id="19" name="Rectangle 21">
              <a:extLst>
                <a:ext uri="{FF2B5EF4-FFF2-40B4-BE49-F238E27FC236}">
                  <a16:creationId xmlns:a16="http://schemas.microsoft.com/office/drawing/2014/main" id="{6E95389F-AF70-66C3-838C-A95F8DB73737}"/>
                </a:ext>
              </a:extLst>
            </p:cNvPr>
            <p:cNvSpPr/>
            <p:nvPr/>
          </p:nvSpPr>
          <p:spPr>
            <a:xfrm>
              <a:off x="366216" y="6528102"/>
              <a:ext cx="13432905" cy="1260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JP"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TextBox 15">
              <a:extLst>
                <a:ext uri="{FF2B5EF4-FFF2-40B4-BE49-F238E27FC236}">
                  <a16:creationId xmlns:a16="http://schemas.microsoft.com/office/drawing/2014/main" id="{ADD01601-77FB-FB7A-49B5-05368840D424}"/>
                </a:ext>
              </a:extLst>
            </p:cNvPr>
            <p:cNvSpPr txBox="1"/>
            <p:nvPr/>
          </p:nvSpPr>
          <p:spPr>
            <a:xfrm>
              <a:off x="740289" y="6740271"/>
              <a:ext cx="1439731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4. </a:t>
              </a:r>
              <a:r>
                <a:rPr kumimoji="0" lang="en-US" sz="5400" b="1" i="0" u="none" strike="noStrike" kern="1200" cap="none" spc="0" normalizeH="0" baseline="0" noProof="0" dirty="0" err="1">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rPr>
                <a:t>今後の課題</a:t>
              </a:r>
              <a:endParaRPr kumimoji="0" lang="en-JP" sz="5400" b="1" i="0" u="none" strike="noStrike" kern="1200" cap="none" spc="0" normalizeH="0" baseline="0" noProof="0">
                <a:ln>
                  <a:noFill/>
                </a:ln>
                <a:solidFill>
                  <a:prstClr val="white"/>
                </a:solidFill>
                <a:effectLst/>
                <a:uLnTx/>
                <a:uFillTx/>
                <a:latin typeface="Hiragino Kaku Gothic ProN W6" panose="020B0300000000000000" pitchFamily="34" charset="-128"/>
                <a:ea typeface="Hiragino Kaku Gothic ProN W6" panose="020B0300000000000000" pitchFamily="34" charset="-128"/>
                <a:cs typeface="+mn-cs"/>
              </a:endParaRPr>
            </a:p>
          </p:txBody>
        </p:sp>
      </p:grpSp>
      <p:grpSp>
        <p:nvGrpSpPr>
          <p:cNvPr id="79" name="グループ化 78">
            <a:extLst>
              <a:ext uri="{FF2B5EF4-FFF2-40B4-BE49-F238E27FC236}">
                <a16:creationId xmlns:a16="http://schemas.microsoft.com/office/drawing/2014/main" id="{BE2BE7B4-8DBC-1768-866B-11A2AF97B44B}"/>
              </a:ext>
            </a:extLst>
          </p:cNvPr>
          <p:cNvGrpSpPr/>
          <p:nvPr/>
        </p:nvGrpSpPr>
        <p:grpSpPr>
          <a:xfrm>
            <a:off x="600594" y="24157657"/>
            <a:ext cx="13030677" cy="2888622"/>
            <a:chOff x="600594" y="25133017"/>
            <a:chExt cx="13030677" cy="2888622"/>
          </a:xfrm>
        </p:grpSpPr>
        <p:grpSp>
          <p:nvGrpSpPr>
            <p:cNvPr id="54" name="Group 12">
              <a:extLst>
                <a:ext uri="{FF2B5EF4-FFF2-40B4-BE49-F238E27FC236}">
                  <a16:creationId xmlns:a16="http://schemas.microsoft.com/office/drawing/2014/main" id="{8E74942B-E79C-2F28-516E-9B4BF10F6B26}"/>
                </a:ext>
              </a:extLst>
            </p:cNvPr>
            <p:cNvGrpSpPr/>
            <p:nvPr/>
          </p:nvGrpSpPr>
          <p:grpSpPr>
            <a:xfrm>
              <a:off x="600594" y="25222368"/>
              <a:ext cx="6889803" cy="2360373"/>
              <a:chOff x="3651673" y="4587492"/>
              <a:chExt cx="4761368" cy="1631194"/>
            </a:xfrm>
          </p:grpSpPr>
          <p:grpSp>
            <p:nvGrpSpPr>
              <p:cNvPr id="55" name="グループ化 54">
                <a:extLst>
                  <a:ext uri="{FF2B5EF4-FFF2-40B4-BE49-F238E27FC236}">
                    <a16:creationId xmlns:a16="http://schemas.microsoft.com/office/drawing/2014/main" id="{393FB838-A533-B00E-EFC1-44A8E6D8084B}"/>
                  </a:ext>
                </a:extLst>
              </p:cNvPr>
              <p:cNvGrpSpPr/>
              <p:nvPr/>
            </p:nvGrpSpPr>
            <p:grpSpPr>
              <a:xfrm>
                <a:off x="3651673" y="4772327"/>
                <a:ext cx="3778105" cy="1446359"/>
                <a:chOff x="3313404" y="4673409"/>
                <a:chExt cx="3778105" cy="1446359"/>
              </a:xfrm>
            </p:grpSpPr>
            <p:sp>
              <p:nvSpPr>
                <p:cNvPr id="57" name="Rectangle 5">
                  <a:extLst>
                    <a:ext uri="{FF2B5EF4-FFF2-40B4-BE49-F238E27FC236}">
                      <a16:creationId xmlns:a16="http://schemas.microsoft.com/office/drawing/2014/main" id="{075B3D56-5229-9510-79A6-95FC5F928DEB}"/>
                    </a:ext>
                  </a:extLst>
                </p:cNvPr>
                <p:cNvSpPr/>
                <p:nvPr/>
              </p:nvSpPr>
              <p:spPr>
                <a:xfrm>
                  <a:off x="4463186" y="4874248"/>
                  <a:ext cx="2628323" cy="1245520"/>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ja-JP" altLang="en-US"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　</a:t>
                  </a:r>
                  <a:r>
                    <a:rPr kumimoji="0" lang="en-JP"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a:t>
                  </a:r>
                  <a:br>
                    <a:rPr kumimoji="0" lang="en-US"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br>
                  <a:r>
                    <a:rPr kumimoji="0" lang="ja-JP" altLang="en-US"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　</a:t>
                  </a:r>
                  <a:r>
                    <a:rPr kumimoji="0" lang="en-JP"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スイッチ</a:t>
                  </a:r>
                  <a:endParaRPr kumimoji="0" lang="en-JP" sz="2800" b="0" i="0" u="none" strike="noStrike" kern="0" cap="none" spc="0" normalizeH="0" baseline="0" noProof="0" dirty="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sp>
              <p:nvSpPr>
                <p:cNvPr id="58" name="円/楕円 57">
                  <a:extLst>
                    <a:ext uri="{FF2B5EF4-FFF2-40B4-BE49-F238E27FC236}">
                      <a16:creationId xmlns:a16="http://schemas.microsoft.com/office/drawing/2014/main" id="{C68A0054-6FE9-E993-7D7F-C49D8C7AF5B8}"/>
                    </a:ext>
                  </a:extLst>
                </p:cNvPr>
                <p:cNvSpPr/>
                <p:nvPr/>
              </p:nvSpPr>
              <p:spPr>
                <a:xfrm>
                  <a:off x="4548883" y="5060307"/>
                  <a:ext cx="548640" cy="898336"/>
                </a:xfrm>
                <a:prstGeom prst="ellipse">
                  <a:avLst/>
                </a:prstGeom>
                <a:solidFill>
                  <a:srgbClr val="424242"/>
                </a:soli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1" lang="ja-JP" altLang="en-US" sz="2800" b="0" i="0" u="none" strike="noStrike" kern="0" cap="none" spc="0" normalizeH="0" baseline="0" noProof="0" dirty="0">
                    <a:ln>
                      <a:noFill/>
                    </a:ln>
                    <a:solidFill>
                      <a:srgbClr val="FF0000"/>
                    </a:solidFill>
                    <a:effectLst/>
                    <a:uLnTx/>
                    <a:uFillTx/>
                    <a:latin typeface="Arial"/>
                    <a:ea typeface="ＭＳ Ｐゴシック" panose="020B0600070205080204" pitchFamily="34" charset="-128"/>
                    <a:cs typeface="+mn-cs"/>
                    <a:sym typeface="Arial"/>
                  </a:endParaRPr>
                </a:p>
              </p:txBody>
            </p:sp>
            <p:grpSp>
              <p:nvGrpSpPr>
                <p:cNvPr id="59" name="グループ化 58">
                  <a:extLst>
                    <a:ext uri="{FF2B5EF4-FFF2-40B4-BE49-F238E27FC236}">
                      <a16:creationId xmlns:a16="http://schemas.microsoft.com/office/drawing/2014/main" id="{0D1C35C8-B3F6-89EB-6411-CC717F4C73A9}"/>
                    </a:ext>
                  </a:extLst>
                </p:cNvPr>
                <p:cNvGrpSpPr/>
                <p:nvPr/>
              </p:nvGrpSpPr>
              <p:grpSpPr>
                <a:xfrm rot="863207">
                  <a:off x="4091683" y="4979959"/>
                  <a:ext cx="914400" cy="914400"/>
                  <a:chOff x="4080576" y="5253915"/>
                  <a:chExt cx="914400" cy="914400"/>
                </a:xfrm>
              </p:grpSpPr>
              <p:pic>
                <p:nvPicPr>
                  <p:cNvPr id="61" name="グラフィックス 60" descr="手 単色塗りつぶし">
                    <a:extLst>
                      <a:ext uri="{FF2B5EF4-FFF2-40B4-BE49-F238E27FC236}">
                        <a16:creationId xmlns:a16="http://schemas.microsoft.com/office/drawing/2014/main" id="{66F55181-BAB6-2244-9FBB-9013D75E775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5400000">
                    <a:off x="4080576" y="5253915"/>
                    <a:ext cx="914400" cy="914400"/>
                  </a:xfrm>
                  <a:prstGeom prst="rect">
                    <a:avLst/>
                  </a:prstGeom>
                </p:spPr>
              </p:pic>
              <p:pic>
                <p:nvPicPr>
                  <p:cNvPr id="62" name="グラフィックス 61" descr="手 枠線">
                    <a:extLst>
                      <a:ext uri="{FF2B5EF4-FFF2-40B4-BE49-F238E27FC236}">
                        <a16:creationId xmlns:a16="http://schemas.microsoft.com/office/drawing/2014/main" id="{CC5E8E3B-D0F6-06D6-B0A7-E9B54A77D0E5}"/>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rot="5400000">
                    <a:off x="4080576" y="5253915"/>
                    <a:ext cx="914400" cy="914400"/>
                  </a:xfrm>
                  <a:prstGeom prst="rect">
                    <a:avLst/>
                  </a:prstGeom>
                </p:spPr>
              </p:pic>
            </p:grpSp>
            <p:pic>
              <p:nvPicPr>
                <p:cNvPr id="60" name="グラフィックス 59" descr="悪魔の顔 (塗りつぶしなし) 枠線">
                  <a:extLst>
                    <a:ext uri="{FF2B5EF4-FFF2-40B4-BE49-F238E27FC236}">
                      <a16:creationId xmlns:a16="http://schemas.microsoft.com/office/drawing/2014/main" id="{02633AEB-5D16-D272-F8F2-9904931E450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13404" y="4673409"/>
                  <a:ext cx="914400" cy="914400"/>
                </a:xfrm>
                <a:prstGeom prst="rect">
                  <a:avLst/>
                </a:prstGeom>
              </p:spPr>
            </p:pic>
          </p:grpSp>
          <p:sp>
            <p:nvSpPr>
              <p:cNvPr id="56" name="Folded Corner 4">
                <a:extLst>
                  <a:ext uri="{FF2B5EF4-FFF2-40B4-BE49-F238E27FC236}">
                    <a16:creationId xmlns:a16="http://schemas.microsoft.com/office/drawing/2014/main" id="{0D241DE4-111C-123B-7386-8A3CE9F2107A}"/>
                  </a:ext>
                </a:extLst>
              </p:cNvPr>
              <p:cNvSpPr/>
              <p:nvPr/>
            </p:nvSpPr>
            <p:spPr>
              <a:xfrm>
                <a:off x="6947686" y="4587492"/>
                <a:ext cx="1465355" cy="816021"/>
              </a:xfrm>
              <a:prstGeom prst="foldedCorner">
                <a:avLst/>
              </a:prstGeom>
              <a:solidFill>
                <a:srgbClr val="C0791B"/>
              </a:solidFill>
              <a:ln w="12700" cap="flat" cmpd="sng" algn="ctr">
                <a:noFill/>
                <a:prstDash val="solid"/>
              </a:ln>
              <a:effectLst/>
            </p:spPr>
            <p:txBody>
              <a:bodyPr lIns="90000" tIns="144000" bIns="4680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P4</a:t>
                </a:r>
                <a:endParaRPr kumimoji="0" lang="en-US"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プログラム</a:t>
                </a:r>
                <a:endParaRPr kumimoji="0" lang="en-JP"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grpSp>
        <p:grpSp>
          <p:nvGrpSpPr>
            <p:cNvPr id="70" name="グループ化 69">
              <a:extLst>
                <a:ext uri="{FF2B5EF4-FFF2-40B4-BE49-F238E27FC236}">
                  <a16:creationId xmlns:a16="http://schemas.microsoft.com/office/drawing/2014/main" id="{70E7BB1A-E4FD-37D2-1034-3C3722B06314}"/>
                </a:ext>
              </a:extLst>
            </p:cNvPr>
            <p:cNvGrpSpPr/>
            <p:nvPr/>
          </p:nvGrpSpPr>
          <p:grpSpPr>
            <a:xfrm>
              <a:off x="8619034" y="25206307"/>
              <a:ext cx="5012237" cy="2815332"/>
              <a:chOff x="3836425" y="4541847"/>
              <a:chExt cx="3711975" cy="2084986"/>
            </a:xfrm>
          </p:grpSpPr>
          <p:sp>
            <p:nvSpPr>
              <p:cNvPr id="71" name="Rectangle 5">
                <a:extLst>
                  <a:ext uri="{FF2B5EF4-FFF2-40B4-BE49-F238E27FC236}">
                    <a16:creationId xmlns:a16="http://schemas.microsoft.com/office/drawing/2014/main" id="{CD27BC5C-4B3A-BCB7-C89A-2E77A0FC9D15}"/>
                  </a:ext>
                </a:extLst>
              </p:cNvPr>
              <p:cNvSpPr>
                <a:spLocks noChangeAspect="1"/>
              </p:cNvSpPr>
              <p:nvPr/>
            </p:nvSpPr>
            <p:spPr>
              <a:xfrm>
                <a:off x="3836425" y="4972399"/>
                <a:ext cx="2818065" cy="1335434"/>
              </a:xfrm>
              <a:prstGeom prst="rect">
                <a:avLst/>
              </a:prstGeom>
              <a:solidFill>
                <a:srgbClr val="8DD8D3">
                  <a:lumMod val="60000"/>
                  <a:lumOff val="40000"/>
                </a:srgbClr>
              </a:soli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仮想</a:t>
                </a:r>
                <a:r>
                  <a:rPr kumimoji="0" lang="ja-JP" altLang="en-US" sz="2800" b="0" i="0" u="none" strike="noStrike" kern="0" cap="none" spc="0" normalizeH="0" baseline="0" noProof="0">
                    <a:ln>
                      <a:noFill/>
                    </a:ln>
                    <a:solidFill>
                      <a:srgbClr val="BBE8E5"/>
                    </a:solidFill>
                    <a:effectLst/>
                    <a:uLnTx/>
                    <a:uFillTx/>
                    <a:latin typeface="Hiragino Kaku Gothic ProN W3" panose="020B0300000000000000" pitchFamily="34" charset="-128"/>
                    <a:ea typeface="Hiragino Kaku Gothic ProN W3" panose="020B0300000000000000" pitchFamily="34" charset="-128"/>
                    <a:cs typeface="+mn-cs"/>
                    <a:sym typeface="Arial"/>
                  </a:rPr>
                  <a:t>ああ</a:t>
                </a:r>
                <a:endParaRPr kumimoji="0" lang="en-US" sz="2800" b="0" i="0" u="none" strike="noStrike" kern="0" cap="none" spc="0" normalizeH="0" baseline="0" noProof="0" dirty="0">
                  <a:ln>
                    <a:noFill/>
                  </a:ln>
                  <a:solidFill>
                    <a:srgbClr val="BBE8E5"/>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800" b="0" i="0" u="none" strike="noStrike" kern="0" cap="none" spc="0" normalizeH="0" baseline="0" noProof="0">
                    <a:ln>
                      <a:noFill/>
                    </a:ln>
                    <a:solidFill>
                      <a:srgbClr val="424242"/>
                    </a:solidFill>
                    <a:effectLst/>
                    <a:uLnTx/>
                    <a:uFillTx/>
                    <a:latin typeface="Hiragino Kaku Gothic ProN W3" panose="020B0300000000000000" pitchFamily="34" charset="-128"/>
                    <a:ea typeface="Hiragino Kaku Gothic ProN W3" panose="020B0300000000000000" pitchFamily="34" charset="-128"/>
                    <a:cs typeface="+mn-cs"/>
                    <a:sym typeface="Arial"/>
                  </a:rPr>
                  <a:t>スイッチ</a:t>
                </a:r>
                <a:r>
                  <a:rPr kumimoji="0" lang="ja-JP" altLang="en-US" sz="2800" b="0" i="0" u="none" strike="noStrike" kern="0" cap="none" spc="0" normalizeH="0" baseline="0" noProof="0">
                    <a:ln>
                      <a:noFill/>
                    </a:ln>
                    <a:solidFill>
                      <a:srgbClr val="BBE8E5"/>
                    </a:solidFill>
                    <a:effectLst/>
                    <a:uLnTx/>
                    <a:uFillTx/>
                    <a:latin typeface="Hiragino Kaku Gothic ProN W3" panose="020B0300000000000000" pitchFamily="34" charset="-128"/>
                    <a:ea typeface="Hiragino Kaku Gothic ProN W3" panose="020B0300000000000000" pitchFamily="34" charset="-128"/>
                    <a:cs typeface="+mn-cs"/>
                    <a:sym typeface="Arial"/>
                  </a:rPr>
                  <a:t>ああ</a:t>
                </a:r>
                <a:endParaRPr kumimoji="0" lang="en-JP" sz="2800" b="0" i="0" u="none" strike="noStrike" kern="0" cap="none" spc="0" normalizeH="0" baseline="0" noProof="0" dirty="0">
                  <a:ln>
                    <a:noFill/>
                  </a:ln>
                  <a:solidFill>
                    <a:srgbClr val="BBE8E5"/>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sp>
            <p:nvSpPr>
              <p:cNvPr id="72" name="Folded Corner 4">
                <a:extLst>
                  <a:ext uri="{FF2B5EF4-FFF2-40B4-BE49-F238E27FC236}">
                    <a16:creationId xmlns:a16="http://schemas.microsoft.com/office/drawing/2014/main" id="{BEBC8AA3-E4DC-B59D-1BFD-ACCBC3A13D19}"/>
                  </a:ext>
                </a:extLst>
              </p:cNvPr>
              <p:cNvSpPr/>
              <p:nvPr/>
            </p:nvSpPr>
            <p:spPr>
              <a:xfrm>
                <a:off x="5978069" y="5752353"/>
                <a:ext cx="1570331" cy="874480"/>
              </a:xfrm>
              <a:prstGeom prst="foldedCorner">
                <a:avLst/>
              </a:prstGeom>
              <a:solidFill>
                <a:srgbClr val="C0791B"/>
              </a:solidFill>
              <a:ln w="12700" cap="flat" cmpd="sng" algn="ctr">
                <a:noFill/>
                <a:prstDash val="solid"/>
              </a:ln>
              <a:effectLst/>
            </p:spPr>
            <p:txBody>
              <a:bodyPr lIns="90000" tIns="144000" bIns="4680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P4</a:t>
                </a:r>
                <a:endParaRPr kumimoji="0" lang="en-US"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プログラム</a:t>
                </a:r>
                <a:endParaRPr kumimoji="0" lang="en-JP"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sp>
            <p:nvSpPr>
              <p:cNvPr id="73" name="Folded Corner 4">
                <a:extLst>
                  <a:ext uri="{FF2B5EF4-FFF2-40B4-BE49-F238E27FC236}">
                    <a16:creationId xmlns:a16="http://schemas.microsoft.com/office/drawing/2014/main" id="{3F875FCE-010B-E0FA-D199-8C7BB239E9FF}"/>
                  </a:ext>
                </a:extLst>
              </p:cNvPr>
              <p:cNvSpPr/>
              <p:nvPr/>
            </p:nvSpPr>
            <p:spPr>
              <a:xfrm>
                <a:off x="5531114" y="4541847"/>
                <a:ext cx="1570331" cy="874480"/>
              </a:xfrm>
              <a:prstGeom prst="foldedCorner">
                <a:avLst/>
              </a:prstGeom>
              <a:solidFill>
                <a:srgbClr val="C0791B"/>
              </a:solidFill>
              <a:ln w="12700" cap="flat" cmpd="sng" algn="ctr">
                <a:noFill/>
                <a:prstDash val="solid"/>
              </a:ln>
              <a:effectLst/>
            </p:spPr>
            <p:txBody>
              <a:bodyPr lIns="90000" tIns="144000" bIns="46800"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P4</a:t>
                </a:r>
                <a:endParaRPr kumimoji="0" lang="en-US"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rPr>
                  <a:t>プログラム</a:t>
                </a:r>
                <a:endParaRPr kumimoji="0" lang="en-JP" sz="2600" b="0" i="0" u="none" strike="noStrike" kern="0" cap="none" spc="0" normalizeH="0" baseline="0" noProof="0" dirty="0">
                  <a:ln>
                    <a:noFill/>
                  </a:ln>
                  <a:solidFill>
                    <a:srgbClr val="FFFFFF"/>
                  </a:solidFill>
                  <a:effectLst/>
                  <a:uLnTx/>
                  <a:uFillTx/>
                  <a:latin typeface="Hiragino Kaku Gothic ProN W3" panose="020B0300000000000000" pitchFamily="34" charset="-128"/>
                  <a:ea typeface="Hiragino Kaku Gothic ProN W3" panose="020B0300000000000000" pitchFamily="34" charset="-128"/>
                  <a:cs typeface="+mn-cs"/>
                  <a:sym typeface="Arial"/>
                </a:endParaRPr>
              </a:p>
            </p:txBody>
          </p:sp>
          <p:grpSp>
            <p:nvGrpSpPr>
              <p:cNvPr id="74" name="Group 8">
                <a:extLst>
                  <a:ext uri="{FF2B5EF4-FFF2-40B4-BE49-F238E27FC236}">
                    <a16:creationId xmlns:a16="http://schemas.microsoft.com/office/drawing/2014/main" id="{68BB9F22-4705-7257-74E3-D189C48EDECC}"/>
                  </a:ext>
                </a:extLst>
              </p:cNvPr>
              <p:cNvGrpSpPr/>
              <p:nvPr/>
            </p:nvGrpSpPr>
            <p:grpSpPr>
              <a:xfrm>
                <a:off x="5892913" y="5201148"/>
                <a:ext cx="1387365" cy="737224"/>
                <a:chOff x="6857942" y="5201913"/>
                <a:chExt cx="1387365" cy="737224"/>
              </a:xfrm>
            </p:grpSpPr>
            <p:sp>
              <p:nvSpPr>
                <p:cNvPr id="75" name="Explosion 2 9">
                  <a:extLst>
                    <a:ext uri="{FF2B5EF4-FFF2-40B4-BE49-F238E27FC236}">
                      <a16:creationId xmlns:a16="http://schemas.microsoft.com/office/drawing/2014/main" id="{7C9498C3-B325-8E2F-FFCB-EDCF2C469789}"/>
                    </a:ext>
                  </a:extLst>
                </p:cNvPr>
                <p:cNvSpPr/>
                <p:nvPr/>
              </p:nvSpPr>
              <p:spPr>
                <a:xfrm>
                  <a:off x="6857942" y="5201913"/>
                  <a:ext cx="1387365" cy="737224"/>
                </a:xfrm>
                <a:prstGeom prst="irregularSeal2">
                  <a:avLst/>
                </a:prstGeom>
                <a:solidFill>
                  <a:srgbClr val="FD5B58">
                    <a:lumMod val="60000"/>
                    <a:lumOff val="40000"/>
                  </a:srgbClr>
                </a:solidFill>
                <a:ln w="127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JP" sz="2600" b="0" i="0" u="none" strike="noStrike" kern="0" cap="none" spc="0" normalizeH="0" baseline="0" noProof="0" dirty="0">
                    <a:ln>
                      <a:noFill/>
                    </a:ln>
                    <a:solidFill>
                      <a:srgbClr val="FF0000"/>
                    </a:solidFill>
                    <a:effectLst/>
                    <a:uLnTx/>
                    <a:uFillTx/>
                    <a:latin typeface="Arial"/>
                    <a:ea typeface="+mn-ea"/>
                    <a:cs typeface="+mn-cs"/>
                    <a:sym typeface="Arial"/>
                  </a:endParaRPr>
                </a:p>
              </p:txBody>
            </p:sp>
            <p:sp>
              <p:nvSpPr>
                <p:cNvPr id="76" name="TextBox 10">
                  <a:extLst>
                    <a:ext uri="{FF2B5EF4-FFF2-40B4-BE49-F238E27FC236}">
                      <a16:creationId xmlns:a16="http://schemas.microsoft.com/office/drawing/2014/main" id="{1C445A77-17F0-DDEB-BDDE-403CD0F06451}"/>
                    </a:ext>
                  </a:extLst>
                </p:cNvPr>
                <p:cNvSpPr txBox="1"/>
                <p:nvPr/>
              </p:nvSpPr>
              <p:spPr>
                <a:xfrm>
                  <a:off x="7177059" y="5392945"/>
                  <a:ext cx="630617" cy="3646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JP" sz="2600" b="0" i="0" u="none" strike="noStrike" kern="0" cap="none" spc="0" normalizeH="0" baseline="0" noProof="0">
                      <a:ln>
                        <a:noFill/>
                      </a:ln>
                      <a:solidFill>
                        <a:srgbClr val="000000"/>
                      </a:solidFill>
                      <a:effectLst/>
                      <a:uLnTx/>
                      <a:uFillTx/>
                      <a:latin typeface="Hiragino Kaku Gothic ProN W3" panose="020B0300000000000000" pitchFamily="34" charset="-128"/>
                      <a:ea typeface="Hiragino Kaku Gothic ProN W3" panose="020B0300000000000000" pitchFamily="34" charset="-128"/>
                      <a:cs typeface="Arial"/>
                      <a:sym typeface="Arial"/>
                    </a:rPr>
                    <a:t>干渉</a:t>
                  </a:r>
                </a:p>
              </p:txBody>
            </p:sp>
          </p:grpSp>
        </p:grpSp>
        <p:cxnSp>
          <p:nvCxnSpPr>
            <p:cNvPr id="77" name="Straight Connector 244">
              <a:extLst>
                <a:ext uri="{FF2B5EF4-FFF2-40B4-BE49-F238E27FC236}">
                  <a16:creationId xmlns:a16="http://schemas.microsoft.com/office/drawing/2014/main" id="{BEBDAA0D-E561-8B44-A471-51DB44B7D1C8}"/>
                </a:ext>
              </a:extLst>
            </p:cNvPr>
            <p:cNvCxnSpPr>
              <a:cxnSpLocks/>
            </p:cNvCxnSpPr>
            <p:nvPr/>
          </p:nvCxnSpPr>
          <p:spPr>
            <a:xfrm>
              <a:off x="8113721" y="25133017"/>
              <a:ext cx="0" cy="2888622"/>
            </a:xfrm>
            <a:prstGeom prst="line">
              <a:avLst/>
            </a:prstGeom>
            <a:noFill/>
            <a:ln w="9525" cap="flat" cmpd="sng" algn="ctr">
              <a:solidFill>
                <a:srgbClr val="000000"/>
              </a:solidFill>
              <a:prstDash val="solid"/>
            </a:ln>
            <a:effectLst/>
          </p:spPr>
        </p:cxnSp>
      </p:grpSp>
    </p:spTree>
    <p:extLst>
      <p:ext uri="{BB962C8B-B14F-4D97-AF65-F5344CB8AC3E}">
        <p14:creationId xmlns:p14="http://schemas.microsoft.com/office/powerpoint/2010/main" val="19857130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1372</TotalTime>
  <Words>850</Words>
  <Application>Microsoft Macintosh PowerPoint</Application>
  <PresentationFormat>Custom</PresentationFormat>
  <Paragraphs>154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Hiragino Kaku Gothic ProN W3</vt:lpstr>
      <vt:lpstr>Hiragino Kaku Gothic ProN W6</vt:lpstr>
      <vt:lpstr>Aptos</vt:lpstr>
      <vt:lpstr>Aptos Display</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Masaki Iwai</dc:creator>
  <cp:lastModifiedBy>Masaki Iwai</cp:lastModifiedBy>
  <cp:revision>46</cp:revision>
  <cp:lastPrinted>2024-10-16T09:59:37Z</cp:lastPrinted>
  <dcterms:created xsi:type="dcterms:W3CDTF">2024-10-14T05:48:08Z</dcterms:created>
  <dcterms:modified xsi:type="dcterms:W3CDTF">2024-12-30T16:28:32Z</dcterms:modified>
</cp:coreProperties>
</file>