
<file path=[Content_Types].xml><?xml version="1.0" encoding="utf-8"?>
<Types xmlns="http://schemas.openxmlformats.org/package/2006/content-types">
  <Default Extension="emf" ContentType="image/x-emf"/>
  <Default Extension="jpe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harts/chartEx1.xml" ContentType="application/vnd.ms-office.chartex+xml"/>
  <Override PartName="/ppt/charts/style1.xml" ContentType="application/vnd.ms-office.chartstyle+xml"/>
  <Override PartName="/ppt/charts/colors1.xml" ContentType="application/vnd.ms-office.chartcolorstyle+xml"/>
  <Override PartName="/ppt/charts/chartEx2.xml" ContentType="application/vnd.ms-office.chartex+xml"/>
  <Override PartName="/ppt/charts/style2.xml" ContentType="application/vnd.ms-office.chartstyle+xml"/>
  <Override PartName="/ppt/charts/colors2.xml" ContentType="application/vnd.ms-office.chartcolorstyle+xml"/>
  <Override PartName="/ppt/changesInfos/changesInfo1.xml" ContentType="application/vnd.ms-powerpoint.changesinfo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60" r:id="rId1"/>
  </p:sldMasterIdLst>
  <p:sldIdLst>
    <p:sldId id="257" r:id="rId2"/>
  </p:sldIdLst>
  <p:sldSz cx="30275213" cy="428117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13484" userDrawn="1">
          <p15:clr>
            <a:srgbClr val="A4A3A4"/>
          </p15:clr>
        </p15:guide>
        <p15:guide id="2" pos="9535" userDrawn="1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6F494C10-7A4F-8041-9147-6085AB4FD9E9}" v="64" dt="2024-10-17T09:26:27.988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5574"/>
    <p:restoredTop sz="96132"/>
  </p:normalViewPr>
  <p:slideViewPr>
    <p:cSldViewPr snapToGrid="0">
      <p:cViewPr>
        <p:scale>
          <a:sx n="50" d="100"/>
          <a:sy n="50" d="100"/>
        </p:scale>
        <p:origin x="1256" y="-1296"/>
      </p:cViewPr>
      <p:guideLst>
        <p:guide orient="horz" pos="13484"/>
        <p:guide pos="9535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microsoft.com/office/2015/10/relationships/revisionInfo" Target="revisionInfo.xml"/><Relationship Id="rId3" Type="http://schemas.openxmlformats.org/officeDocument/2006/relationships/presProps" Target="presProps.xml"/><Relationship Id="rId7" Type="http://schemas.microsoft.com/office/2016/11/relationships/changesInfo" Target="changesInfos/changesInfo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tableStyles" Target="tableStyles.xml"/><Relationship Id="rId5" Type="http://schemas.openxmlformats.org/officeDocument/2006/relationships/theme" Target="theme/theme1.xml"/><Relationship Id="rId4" Type="http://schemas.openxmlformats.org/officeDocument/2006/relationships/viewProps" Target="viewProps.xml"/></Relationships>
</file>

<file path=ppt/changesInfos/changesInfo1.xml><?xml version="1.0" encoding="utf-8"?>
<pc:chgInfo xmlns:a="http://schemas.openxmlformats.org/drawingml/2006/main" xmlns:r="http://schemas.openxmlformats.org/officeDocument/2006/relationships" xmlns:ac="http://schemas.microsoft.com/office/drawing/2013/main/command" xmlns:pc="http://schemas.microsoft.com/office/powerpoint/2013/main/command">
  <pc:docChgLst>
    <pc:chgData name="NISIMURA Yuuji" userId="73f8931d-2375-4ec5-bb32-7db183a5be74" providerId="ADAL" clId="{6F494C10-7A4F-8041-9147-6085AB4FD9E9}"/>
    <pc:docChg chg="undo redo custSel modSld">
      <pc:chgData name="NISIMURA Yuuji" userId="73f8931d-2375-4ec5-bb32-7db183a5be74" providerId="ADAL" clId="{6F494C10-7A4F-8041-9147-6085AB4FD9E9}" dt="2024-10-17T09:26:27.988" v="2134" actId="164"/>
      <pc:docMkLst>
        <pc:docMk/>
      </pc:docMkLst>
      <pc:sldChg chg="addSp delSp modSp mod setBg">
        <pc:chgData name="NISIMURA Yuuji" userId="73f8931d-2375-4ec5-bb32-7db183a5be74" providerId="ADAL" clId="{6F494C10-7A4F-8041-9147-6085AB4FD9E9}" dt="2024-10-17T09:26:27.988" v="2134" actId="164"/>
        <pc:sldMkLst>
          <pc:docMk/>
          <pc:sldMk cId="3822026491" sldId="257"/>
        </pc:sldMkLst>
        <pc:spChg chg="mod">
          <ac:chgData name="NISIMURA Yuuji" userId="73f8931d-2375-4ec5-bb32-7db183a5be74" providerId="ADAL" clId="{6F494C10-7A4F-8041-9147-6085AB4FD9E9}" dt="2024-10-17T06:59:11.432" v="2120" actId="122"/>
          <ac:spMkLst>
            <pc:docMk/>
            <pc:sldMk cId="3822026491" sldId="257"/>
            <ac:spMk id="2" creationId="{1E5E72AB-5337-541F-80D2-94F156A93964}"/>
          </ac:spMkLst>
        </pc:spChg>
        <pc:spChg chg="mod">
          <ac:chgData name="NISIMURA Yuuji" userId="73f8931d-2375-4ec5-bb32-7db183a5be74" providerId="ADAL" clId="{6F494C10-7A4F-8041-9147-6085AB4FD9E9}" dt="2024-10-17T09:25:28.310" v="2123" actId="404"/>
          <ac:spMkLst>
            <pc:docMk/>
            <pc:sldMk cId="3822026491" sldId="257"/>
            <ac:spMk id="3" creationId="{127B01FD-D4E7-AE5C-3F2D-E8A4CE933061}"/>
          </ac:spMkLst>
        </pc:spChg>
        <pc:spChg chg="mod">
          <ac:chgData name="NISIMURA Yuuji" userId="73f8931d-2375-4ec5-bb32-7db183a5be74" providerId="ADAL" clId="{6F494C10-7A4F-8041-9147-6085AB4FD9E9}" dt="2024-10-17T06:58:19.088" v="2109" actId="1076"/>
          <ac:spMkLst>
            <pc:docMk/>
            <pc:sldMk cId="3822026491" sldId="257"/>
            <ac:spMk id="4" creationId="{35F1BCE4-6E38-16CB-1E77-4D083404B1BB}"/>
          </ac:spMkLst>
        </pc:spChg>
        <pc:spChg chg="add mod">
          <ac:chgData name="NISIMURA Yuuji" userId="73f8931d-2375-4ec5-bb32-7db183a5be74" providerId="ADAL" clId="{6F494C10-7A4F-8041-9147-6085AB4FD9E9}" dt="2024-10-15T15:17:26.541" v="249" actId="1076"/>
          <ac:spMkLst>
            <pc:docMk/>
            <pc:sldMk cId="3822026491" sldId="257"/>
            <ac:spMk id="5" creationId="{4B05AB29-59F3-2A5D-3D0E-B0FCDA8727BD}"/>
          </ac:spMkLst>
        </pc:spChg>
        <pc:spChg chg="mod">
          <ac:chgData name="NISIMURA Yuuji" userId="73f8931d-2375-4ec5-bb32-7db183a5be74" providerId="ADAL" clId="{6F494C10-7A4F-8041-9147-6085AB4FD9E9}" dt="2024-10-17T06:49:30.370" v="2066" actId="255"/>
          <ac:spMkLst>
            <pc:docMk/>
            <pc:sldMk cId="3822026491" sldId="257"/>
            <ac:spMk id="6" creationId="{F688861E-C72D-9F16-BCCB-94B580B05E26}"/>
          </ac:spMkLst>
        </pc:spChg>
        <pc:spChg chg="mod">
          <ac:chgData name="NISIMURA Yuuji" userId="73f8931d-2375-4ec5-bb32-7db183a5be74" providerId="ADAL" clId="{6F494C10-7A4F-8041-9147-6085AB4FD9E9}" dt="2024-10-17T06:56:03.664" v="2098" actId="1076"/>
          <ac:spMkLst>
            <pc:docMk/>
            <pc:sldMk cId="3822026491" sldId="257"/>
            <ac:spMk id="7" creationId="{9297ABF8-6215-E6FE-445B-6E996E894391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8" creationId="{02A144A2-F5A1-853E-15DA-9B3BA471DDB7}"/>
          </ac:spMkLst>
        </pc:spChg>
        <pc:spChg chg="add mod">
          <ac:chgData name="NISIMURA Yuuji" userId="73f8931d-2375-4ec5-bb32-7db183a5be74" providerId="ADAL" clId="{6F494C10-7A4F-8041-9147-6085AB4FD9E9}" dt="2024-10-15T15:17:19.595" v="248"/>
          <ac:spMkLst>
            <pc:docMk/>
            <pc:sldMk cId="3822026491" sldId="257"/>
            <ac:spMk id="8" creationId="{FF3D83C5-59D4-77E7-446B-A8F7CEDE2DEE}"/>
          </ac:spMkLst>
        </pc:spChg>
        <pc:spChg chg="add mod">
          <ac:chgData name="NISIMURA Yuuji" userId="73f8931d-2375-4ec5-bb32-7db183a5be74" providerId="ADAL" clId="{6F494C10-7A4F-8041-9147-6085AB4FD9E9}" dt="2024-10-17T06:58:39.037" v="2110" actId="1076"/>
          <ac:spMkLst>
            <pc:docMk/>
            <pc:sldMk cId="3822026491" sldId="257"/>
            <ac:spMk id="9" creationId="{D11C40E7-B5AD-EB52-FEE3-5A15C5112B2E}"/>
          </ac:spMkLst>
        </pc:spChg>
        <pc:spChg chg="add mod">
          <ac:chgData name="NISIMURA Yuuji" userId="73f8931d-2375-4ec5-bb32-7db183a5be74" providerId="ADAL" clId="{6F494C10-7A4F-8041-9147-6085AB4FD9E9}" dt="2024-10-17T06:58:39.037" v="2110" actId="1076"/>
          <ac:spMkLst>
            <pc:docMk/>
            <pc:sldMk cId="3822026491" sldId="257"/>
            <ac:spMk id="10" creationId="{3F9BDD45-27D3-87A0-BBAF-52E0DFF963FF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11" creationId="{AA9C46D9-6BDA-E04A-1C3F-7A287ABD7E5A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11" creationId="{E8CB1CCB-AF7A-CB11-0298-FB2304E357DA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12" creationId="{D1311D71-FBDD-9EE4-3D98-0EE5A24ABA61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12" creationId="{D3E51134-6C61-CBFF-DA1A-6321F651C1D4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14" creationId="{8AE7CF3A-35F9-C575-E2CE-860B155F3414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14" creationId="{B931F209-3304-DA1E-785D-71D2575C4EA7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15" creationId="{4E1476F1-BADC-D17A-953A-3ED3F1ECB66D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16" creationId="{B814276C-D193-F793-7672-9864A4329789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17" creationId="{234B2C17-B970-4EB0-24D6-B44CB7707351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17" creationId="{708656DC-4EF0-34BA-4E1E-DA5BB1D7DC70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18" creationId="{64009717-75DF-0214-6BB6-16615772367B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18" creationId="{931B80EE-B63F-AE10-6A65-E3B1D178CF64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19" creationId="{334584BE-6C37-E76F-CAC6-05985A317766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19" creationId="{65D1A064-7BA3-D987-9063-FA9A21A6719B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20" creationId="{4E935A80-CEC8-930A-82A5-C391309C52CF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20" creationId="{C5576AEB-8065-0C5B-5075-78080800FB6A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21" creationId="{10CF07DB-3C10-CFAA-B380-568FBD507081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21" creationId="{A4F2F6FD-B460-1CD4-2516-9346548E8656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22" creationId="{1BE9CC15-9FB4-A509-F43C-5964EB47CAD5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22" creationId="{75C5759B-542E-D522-D982-19BB1B0CCC3F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23" creationId="{0C1D3406-FFA9-F3CA-F3B8-7DCF41C62F2C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23" creationId="{9026BA17-DD5E-3D75-B4BE-14A3A0F7BB1B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24" creationId="{2F933962-2E89-4DEC-FA74-4B9DB4B8DC99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24" creationId="{CD775D81-1644-5A68-179D-E682C72F77BF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25" creationId="{3AF76551-6A4E-1BE9-0212-D9863BE0E4F2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25" creationId="{AF52D474-803F-F0A4-9034-6E733B5EF101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26" creationId="{4B4932E6-6BF0-EBDA-8685-993AB728F6C3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26" creationId="{CBB2F598-6040-52BF-51AD-0DA1CCF102ED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27" creationId="{1555ED58-C64D-E4F9-DC09-02FE5DE760F7}"/>
          </ac:spMkLst>
        </pc:spChg>
        <pc:spChg chg="mod">
          <ac:chgData name="NISIMURA Yuuji" userId="73f8931d-2375-4ec5-bb32-7db183a5be74" providerId="ADAL" clId="{6F494C10-7A4F-8041-9147-6085AB4FD9E9}" dt="2024-10-17T05:59:17.080" v="1618"/>
          <ac:spMkLst>
            <pc:docMk/>
            <pc:sldMk cId="3822026491" sldId="257"/>
            <ac:spMk id="27" creationId="{C393599D-C08D-6CB3-E063-D2C6672DAD7C}"/>
          </ac:spMkLst>
        </pc:spChg>
        <pc:spChg chg="add mod">
          <ac:chgData name="NISIMURA Yuuji" userId="73f8931d-2375-4ec5-bb32-7db183a5be74" providerId="ADAL" clId="{6F494C10-7A4F-8041-9147-6085AB4FD9E9}" dt="2024-10-15T15:18:45.185" v="270"/>
          <ac:spMkLst>
            <pc:docMk/>
            <pc:sldMk cId="3822026491" sldId="257"/>
            <ac:spMk id="28" creationId="{7F5CF6D3-6770-B994-277C-B2AD0FC81408}"/>
          </ac:spMkLst>
        </pc:spChg>
        <pc:spChg chg="add mod">
          <ac:chgData name="NISIMURA Yuuji" userId="73f8931d-2375-4ec5-bb32-7db183a5be74" providerId="ADAL" clId="{6F494C10-7A4F-8041-9147-6085AB4FD9E9}" dt="2024-10-17T06:58:39.037" v="2110" actId="1076"/>
          <ac:spMkLst>
            <pc:docMk/>
            <pc:sldMk cId="3822026491" sldId="257"/>
            <ac:spMk id="28" creationId="{EE0D5E7F-D0F6-9568-3ADD-79DBE26433A4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29" creationId="{CADDDED4-D9F8-4F93-452F-DB0DB0495F2E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30" creationId="{9711FC9A-5044-E28F-ACDB-AB99BE662D8A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31" creationId="{31F1E849-F6ED-5BDA-92B8-3AEF205C88E0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32" creationId="{5ACB3271-F50D-DDCD-9D37-1F9EDAEFB63D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34" creationId="{962C7307-E449-A0A5-C042-72E88D3FC7FF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35" creationId="{AA2E9213-9D1F-C3F2-791D-86D4FAEDACAE}"/>
          </ac:spMkLst>
        </pc:spChg>
        <pc:spChg chg="add mod">
          <ac:chgData name="NISIMURA Yuuji" userId="73f8931d-2375-4ec5-bb32-7db183a5be74" providerId="ADAL" clId="{6F494C10-7A4F-8041-9147-6085AB4FD9E9}" dt="2024-10-16T06:35:35.413" v="1015" actId="1076"/>
          <ac:spMkLst>
            <pc:docMk/>
            <pc:sldMk cId="3822026491" sldId="257"/>
            <ac:spMk id="36" creationId="{2C7BD58B-0DCB-ADDB-D810-DD378B8EA935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37" creationId="{8A3C4AF4-922C-1804-B5BD-97B56D096D66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38" creationId="{BB6B4D6E-1235-34AE-13C7-5B12AC52B565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39" creationId="{54362197-EE24-873C-E4B1-A8A866856874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40" creationId="{F1A0DB07-0E18-001F-6A7A-D0D8670CC8CB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41" creationId="{E4F868B0-0ACB-948B-6D48-74FC5986FB86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42" creationId="{677ED042-F973-C0AF-EDF6-5E38F3202F32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43" creationId="{E320E69F-BD94-36E0-7F1E-6D9C535A8FC7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44" creationId="{77F83F28-47BF-9185-A15D-7F8EE82001C3}"/>
          </ac:spMkLst>
        </pc:spChg>
        <pc:spChg chg="add mod">
          <ac:chgData name="NISIMURA Yuuji" userId="73f8931d-2375-4ec5-bb32-7db183a5be74" providerId="ADAL" clId="{6F494C10-7A4F-8041-9147-6085AB4FD9E9}" dt="2024-10-16T04:58:47.141" v="620" actId="164"/>
          <ac:spMkLst>
            <pc:docMk/>
            <pc:sldMk cId="3822026491" sldId="257"/>
            <ac:spMk id="45" creationId="{607E2D56-4DF2-46B1-C505-C8143E0C7B84}"/>
          </ac:spMkLst>
        </pc:spChg>
        <pc:spChg chg="mod topLvl">
          <ac:chgData name="NISIMURA Yuuji" userId="73f8931d-2375-4ec5-bb32-7db183a5be74" providerId="ADAL" clId="{6F494C10-7A4F-8041-9147-6085AB4FD9E9}" dt="2024-10-17T06:17:09.722" v="1793" actId="164"/>
          <ac:spMkLst>
            <pc:docMk/>
            <pc:sldMk cId="3822026491" sldId="257"/>
            <ac:spMk id="47" creationId="{841FC265-8D06-2DA6-47C8-7166AFB88E68}"/>
          </ac:spMkLst>
        </pc:spChg>
        <pc:spChg chg="mod topLvl">
          <ac:chgData name="NISIMURA Yuuji" userId="73f8931d-2375-4ec5-bb32-7db183a5be74" providerId="ADAL" clId="{6F494C10-7A4F-8041-9147-6085AB4FD9E9}" dt="2024-10-17T06:17:09.722" v="1793" actId="164"/>
          <ac:spMkLst>
            <pc:docMk/>
            <pc:sldMk cId="3822026491" sldId="257"/>
            <ac:spMk id="48" creationId="{AFEA0E1E-425A-FD1D-C65B-82CFF6BC3CFD}"/>
          </ac:spMkLst>
        </pc:spChg>
        <pc:spChg chg="add mod">
          <ac:chgData name="NISIMURA Yuuji" userId="73f8931d-2375-4ec5-bb32-7db183a5be74" providerId="ADAL" clId="{6F494C10-7A4F-8041-9147-6085AB4FD9E9}" dt="2024-10-15T15:42:07.187" v="536"/>
          <ac:spMkLst>
            <pc:docMk/>
            <pc:sldMk cId="3822026491" sldId="257"/>
            <ac:spMk id="49" creationId="{1E827D9A-CE52-A12F-6A78-51F6621DE009}"/>
          </ac:spMkLst>
        </pc:spChg>
        <pc:spChg chg="mod topLvl">
          <ac:chgData name="NISIMURA Yuuji" userId="73f8931d-2375-4ec5-bb32-7db183a5be74" providerId="ADAL" clId="{6F494C10-7A4F-8041-9147-6085AB4FD9E9}" dt="2024-10-17T06:17:09.722" v="1793" actId="164"/>
          <ac:spMkLst>
            <pc:docMk/>
            <pc:sldMk cId="3822026491" sldId="257"/>
            <ac:spMk id="49" creationId="{FD5C4684-3491-6FDF-4D26-8C8E1E1FEB12}"/>
          </ac:spMkLst>
        </pc:spChg>
        <pc:spChg chg="add mod">
          <ac:chgData name="NISIMURA Yuuji" userId="73f8931d-2375-4ec5-bb32-7db183a5be74" providerId="ADAL" clId="{6F494C10-7A4F-8041-9147-6085AB4FD9E9}" dt="2024-10-17T06:47:21.734" v="2049" actId="1076"/>
          <ac:spMkLst>
            <pc:docMk/>
            <pc:sldMk cId="3822026491" sldId="257"/>
            <ac:spMk id="50" creationId="{10368378-697D-D0F6-226E-67CEDECEBAA9}"/>
          </ac:spMkLst>
        </pc:spChg>
        <pc:spChg chg="mod topLvl">
          <ac:chgData name="NISIMURA Yuuji" userId="73f8931d-2375-4ec5-bb32-7db183a5be74" providerId="ADAL" clId="{6F494C10-7A4F-8041-9147-6085AB4FD9E9}" dt="2024-10-17T06:17:09.722" v="1793" actId="164"/>
          <ac:spMkLst>
            <pc:docMk/>
            <pc:sldMk cId="3822026491" sldId="257"/>
            <ac:spMk id="51" creationId="{D058DAD5-2B07-4D72-B7E7-7B586B3FF286}"/>
          </ac:spMkLst>
        </pc:spChg>
        <pc:spChg chg="mod topLvl">
          <ac:chgData name="NISIMURA Yuuji" userId="73f8931d-2375-4ec5-bb32-7db183a5be74" providerId="ADAL" clId="{6F494C10-7A4F-8041-9147-6085AB4FD9E9}" dt="2024-10-17T06:17:09.722" v="1793" actId="164"/>
          <ac:spMkLst>
            <pc:docMk/>
            <pc:sldMk cId="3822026491" sldId="257"/>
            <ac:spMk id="52" creationId="{1F9C272B-A504-BEF8-A051-11625C2F7A08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52" creationId="{54AEF484-7592-3A7D-56EA-D48C65EFC178}"/>
          </ac:spMkLst>
        </pc:spChg>
        <pc:spChg chg="mod topLvl">
          <ac:chgData name="NISIMURA Yuuji" userId="73f8931d-2375-4ec5-bb32-7db183a5be74" providerId="ADAL" clId="{6F494C10-7A4F-8041-9147-6085AB4FD9E9}" dt="2024-10-17T06:17:09.722" v="1793" actId="164"/>
          <ac:spMkLst>
            <pc:docMk/>
            <pc:sldMk cId="3822026491" sldId="257"/>
            <ac:spMk id="53" creationId="{9EB78036-6C58-1B38-98B2-36231DC23EB9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53" creationId="{F00258D4-B2D7-6E10-BE2B-FD574785152A}"/>
          </ac:spMkLst>
        </pc:spChg>
        <pc:spChg chg="mod topLvl">
          <ac:chgData name="NISIMURA Yuuji" userId="73f8931d-2375-4ec5-bb32-7db183a5be74" providerId="ADAL" clId="{6F494C10-7A4F-8041-9147-6085AB4FD9E9}" dt="2024-10-17T06:17:09.722" v="1793" actId="164"/>
          <ac:spMkLst>
            <pc:docMk/>
            <pc:sldMk cId="3822026491" sldId="257"/>
            <ac:spMk id="54" creationId="{D706D2D5-0CBB-81A9-9E5D-6E098341D212}"/>
          </ac:spMkLst>
        </pc:spChg>
        <pc:spChg chg="mod topLvl">
          <ac:chgData name="NISIMURA Yuuji" userId="73f8931d-2375-4ec5-bb32-7db183a5be74" providerId="ADAL" clId="{6F494C10-7A4F-8041-9147-6085AB4FD9E9}" dt="2024-10-17T06:17:09.722" v="1793" actId="164"/>
          <ac:spMkLst>
            <pc:docMk/>
            <pc:sldMk cId="3822026491" sldId="257"/>
            <ac:spMk id="55" creationId="{68364CDE-84F4-5DE1-39B5-6C472E317C06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55" creationId="{A6A0D7C8-D06C-41AD-B2F9-1393AC81D6C8}"/>
          </ac:spMkLst>
        </pc:spChg>
        <pc:spChg chg="mod topLvl">
          <ac:chgData name="NISIMURA Yuuji" userId="73f8931d-2375-4ec5-bb32-7db183a5be74" providerId="ADAL" clId="{6F494C10-7A4F-8041-9147-6085AB4FD9E9}" dt="2024-10-17T06:17:09.722" v="1793" actId="164"/>
          <ac:spMkLst>
            <pc:docMk/>
            <pc:sldMk cId="3822026491" sldId="257"/>
            <ac:spMk id="56" creationId="{19921CA3-7BD2-84C2-AC3D-E5BC9D5763F2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57" creationId="{E2DD3431-65C3-276C-6301-227A08D9A7C6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58" creationId="{9984D89C-2829-354B-D7FA-189CC40AC3B7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58" creationId="{E9130379-91D7-AF87-30FF-0CDCCC41F3BC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59" creationId="{598C0804-EABF-E7BD-F9F3-026775E45123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59" creationId="{C05B7F2E-5F97-B982-11C2-8951F807407D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60" creationId="{ACFA7E25-9D4C-8520-D85F-806F040B8DA4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60" creationId="{B913C3B8-1439-2D7D-EBC8-C39FA6C6A76C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61" creationId="{FA0639B1-662E-E704-C07B-67636CC5F8C8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61" creationId="{FA0B60BB-D31B-4E30-7F93-FF9ABC7A2D4D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62" creationId="{8D5FF3FA-A71C-A49B-C239-993D1985D1AB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63" creationId="{AECEEAE1-B45F-6A40-40D6-C4DD39215FFE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63" creationId="{F282B321-BFA5-3800-E5FB-480DC5F14889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64" creationId="{60A3A58E-8FA6-F7F5-05DD-4D4B3B54FFA8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65" creationId="{0660C2D7-600A-6933-A543-D3B616CB2B79}"/>
          </ac:spMkLst>
        </pc:spChg>
        <pc:spChg chg="add mod">
          <ac:chgData name="NISIMURA Yuuji" userId="73f8931d-2375-4ec5-bb32-7db183a5be74" providerId="ADAL" clId="{6F494C10-7A4F-8041-9147-6085AB4FD9E9}" dt="2024-10-16T04:56:40.157" v="603" actId="14100"/>
          <ac:spMkLst>
            <pc:docMk/>
            <pc:sldMk cId="3822026491" sldId="257"/>
            <ac:spMk id="65" creationId="{26C76023-A818-5D75-C3DE-1F65BBE4D10A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66" creationId="{AF18C945-67EB-0310-D00B-12576ECDDB0A}"/>
          </ac:spMkLst>
        </pc:spChg>
        <pc:spChg chg="add del mod">
          <ac:chgData name="NISIMURA Yuuji" userId="73f8931d-2375-4ec5-bb32-7db183a5be74" providerId="ADAL" clId="{6F494C10-7A4F-8041-9147-6085AB4FD9E9}" dt="2024-10-17T06:04:10.713" v="1660" actId="478"/>
          <ac:spMkLst>
            <pc:docMk/>
            <pc:sldMk cId="3822026491" sldId="257"/>
            <ac:spMk id="67" creationId="{97443436-70CE-F6EF-B35E-EC5B5CC4F453}"/>
          </ac:spMkLst>
        </pc:spChg>
        <pc:spChg chg="add del mod">
          <ac:chgData name="NISIMURA Yuuji" userId="73f8931d-2375-4ec5-bb32-7db183a5be74" providerId="ADAL" clId="{6F494C10-7A4F-8041-9147-6085AB4FD9E9}" dt="2024-10-17T06:04:10.713" v="1660" actId="478"/>
          <ac:spMkLst>
            <pc:docMk/>
            <pc:sldMk cId="3822026491" sldId="257"/>
            <ac:spMk id="68" creationId="{DA10942F-A251-42C5-B5A4-21291D2FB1BB}"/>
          </ac:spMkLst>
        </pc:spChg>
        <pc:spChg chg="mod topLvl">
          <ac:chgData name="NISIMURA Yuuji" userId="73f8931d-2375-4ec5-bb32-7db183a5be74" providerId="ADAL" clId="{6F494C10-7A4F-8041-9147-6085AB4FD9E9}" dt="2024-10-16T05:05:13.838" v="696" actId="164"/>
          <ac:spMkLst>
            <pc:docMk/>
            <pc:sldMk cId="3822026491" sldId="257"/>
            <ac:spMk id="72" creationId="{8D5D086E-9737-5A2F-A9CC-6CBF85F2D4D1}"/>
          </ac:spMkLst>
        </pc:spChg>
        <pc:spChg chg="mod topLvl">
          <ac:chgData name="NISIMURA Yuuji" userId="73f8931d-2375-4ec5-bb32-7db183a5be74" providerId="ADAL" clId="{6F494C10-7A4F-8041-9147-6085AB4FD9E9}" dt="2024-10-16T05:05:13.838" v="696" actId="164"/>
          <ac:spMkLst>
            <pc:docMk/>
            <pc:sldMk cId="3822026491" sldId="257"/>
            <ac:spMk id="73" creationId="{C382010C-EA34-41F0-D578-81543ED09F84}"/>
          </ac:spMkLst>
        </pc:spChg>
        <pc:spChg chg="mod topLvl">
          <ac:chgData name="NISIMURA Yuuji" userId="73f8931d-2375-4ec5-bb32-7db183a5be74" providerId="ADAL" clId="{6F494C10-7A4F-8041-9147-6085AB4FD9E9}" dt="2024-10-16T05:05:28.263" v="703" actId="14100"/>
          <ac:spMkLst>
            <pc:docMk/>
            <pc:sldMk cId="3822026491" sldId="257"/>
            <ac:spMk id="75" creationId="{A2E9376E-47ED-77A0-F3D5-45E10B2B0796}"/>
          </ac:spMkLst>
        </pc:spChg>
        <pc:spChg chg="mod topLvl">
          <ac:chgData name="NISIMURA Yuuji" userId="73f8931d-2375-4ec5-bb32-7db183a5be74" providerId="ADAL" clId="{6F494C10-7A4F-8041-9147-6085AB4FD9E9}" dt="2024-10-16T05:05:13.838" v="696" actId="164"/>
          <ac:spMkLst>
            <pc:docMk/>
            <pc:sldMk cId="3822026491" sldId="257"/>
            <ac:spMk id="77" creationId="{4E73EBF0-51E3-73AB-D980-C094148CC897}"/>
          </ac:spMkLst>
        </pc:spChg>
        <pc:spChg chg="mod topLvl">
          <ac:chgData name="NISIMURA Yuuji" userId="73f8931d-2375-4ec5-bb32-7db183a5be74" providerId="ADAL" clId="{6F494C10-7A4F-8041-9147-6085AB4FD9E9}" dt="2024-10-16T05:05:13.838" v="696" actId="164"/>
          <ac:spMkLst>
            <pc:docMk/>
            <pc:sldMk cId="3822026491" sldId="257"/>
            <ac:spMk id="78" creationId="{2C424C2A-BDE2-FA07-0EA4-CFECDB546E97}"/>
          </ac:spMkLst>
        </pc:spChg>
        <pc:spChg chg="mod topLvl">
          <ac:chgData name="NISIMURA Yuuji" userId="73f8931d-2375-4ec5-bb32-7db183a5be74" providerId="ADAL" clId="{6F494C10-7A4F-8041-9147-6085AB4FD9E9}" dt="2024-10-16T05:05:13.838" v="696" actId="164"/>
          <ac:spMkLst>
            <pc:docMk/>
            <pc:sldMk cId="3822026491" sldId="257"/>
            <ac:spMk id="79" creationId="{BA001488-6C1E-044C-25F6-3C67F6B1D65B}"/>
          </ac:spMkLst>
        </pc:spChg>
        <pc:spChg chg="mod topLvl">
          <ac:chgData name="NISIMURA Yuuji" userId="73f8931d-2375-4ec5-bb32-7db183a5be74" providerId="ADAL" clId="{6F494C10-7A4F-8041-9147-6085AB4FD9E9}" dt="2024-10-16T05:05:13.838" v="696" actId="164"/>
          <ac:spMkLst>
            <pc:docMk/>
            <pc:sldMk cId="3822026491" sldId="257"/>
            <ac:spMk id="80" creationId="{5852D4D0-9B1E-2514-ADED-D227A17C7F8A}"/>
          </ac:spMkLst>
        </pc:spChg>
        <pc:spChg chg="mod topLvl">
          <ac:chgData name="NISIMURA Yuuji" userId="73f8931d-2375-4ec5-bb32-7db183a5be74" providerId="ADAL" clId="{6F494C10-7A4F-8041-9147-6085AB4FD9E9}" dt="2024-10-16T05:05:13.838" v="696" actId="164"/>
          <ac:spMkLst>
            <pc:docMk/>
            <pc:sldMk cId="3822026491" sldId="257"/>
            <ac:spMk id="81" creationId="{2EA6D009-0D4E-D58A-D20F-B05F90C6E435}"/>
          </ac:spMkLst>
        </pc:spChg>
        <pc:spChg chg="mod topLvl">
          <ac:chgData name="NISIMURA Yuuji" userId="73f8931d-2375-4ec5-bb32-7db183a5be74" providerId="ADAL" clId="{6F494C10-7A4F-8041-9147-6085AB4FD9E9}" dt="2024-10-16T05:05:13.838" v="696" actId="164"/>
          <ac:spMkLst>
            <pc:docMk/>
            <pc:sldMk cId="3822026491" sldId="257"/>
            <ac:spMk id="82" creationId="{9DB2F0D6-88CF-2D45-0095-18C885FC31DD}"/>
          </ac:spMkLst>
        </pc:spChg>
        <pc:spChg chg="mod topLvl">
          <ac:chgData name="NISIMURA Yuuji" userId="73f8931d-2375-4ec5-bb32-7db183a5be74" providerId="ADAL" clId="{6F494C10-7A4F-8041-9147-6085AB4FD9E9}" dt="2024-10-16T05:05:13.838" v="696" actId="164"/>
          <ac:spMkLst>
            <pc:docMk/>
            <pc:sldMk cId="3822026491" sldId="257"/>
            <ac:spMk id="83" creationId="{55051922-AE4A-344A-B6F6-406660E63A37}"/>
          </ac:spMkLst>
        </pc:spChg>
        <pc:spChg chg="mod topLvl">
          <ac:chgData name="NISIMURA Yuuji" userId="73f8931d-2375-4ec5-bb32-7db183a5be74" providerId="ADAL" clId="{6F494C10-7A4F-8041-9147-6085AB4FD9E9}" dt="2024-10-16T05:05:56.933" v="706" actId="1076"/>
          <ac:spMkLst>
            <pc:docMk/>
            <pc:sldMk cId="3822026491" sldId="257"/>
            <ac:spMk id="85" creationId="{C67B7ACD-3CF4-8A15-73A0-69A3A96C5B8D}"/>
          </ac:spMkLst>
        </pc:spChg>
        <pc:spChg chg="add mod">
          <ac:chgData name="NISIMURA Yuuji" userId="73f8931d-2375-4ec5-bb32-7db183a5be74" providerId="ADAL" clId="{6F494C10-7A4F-8041-9147-6085AB4FD9E9}" dt="2024-10-17T06:58:19.088" v="2109" actId="1076"/>
          <ac:spMkLst>
            <pc:docMk/>
            <pc:sldMk cId="3822026491" sldId="257"/>
            <ac:spMk id="87" creationId="{296E16D2-8ACC-5F62-A9AA-FC953178CD52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88" creationId="{726C4858-3130-425D-CED1-056DF0521F70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89" creationId="{DA470585-3831-9554-A6B0-FC5A9CC50D48}"/>
          </ac:spMkLst>
        </pc:spChg>
        <pc:spChg chg="mod topLvl">
          <ac:chgData name="NISIMURA Yuuji" userId="73f8931d-2375-4ec5-bb32-7db183a5be74" providerId="ADAL" clId="{6F494C10-7A4F-8041-9147-6085AB4FD9E9}" dt="2024-10-17T06:23:28.031" v="1844" actId="164"/>
          <ac:spMkLst>
            <pc:docMk/>
            <pc:sldMk cId="3822026491" sldId="257"/>
            <ac:spMk id="90" creationId="{9CFE7ED4-9295-D361-12C6-2D3D96A041AF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03" creationId="{94E9B8CF-F28F-9F6C-AA6A-3CD1B8DE5A8F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04" creationId="{66E11616-46FB-3080-EB9A-E460C87B13B5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05" creationId="{4C703F71-5A24-3D5B-3A7C-3663BBDA631F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06" creationId="{4C7930C6-B1BA-CFFD-E5A7-E0D88A87A0E6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07" creationId="{7B931E33-EE6B-23DF-2EF4-DACE86AB8A03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08" creationId="{721BF674-2CCA-80DD-2F36-6AB65880E71D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09" creationId="{34CABF4A-AAF9-5709-011E-605BC789912E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11" creationId="{96B023E5-8373-5BE0-1AB5-4831D48B842B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12" creationId="{63F2D607-E292-28C6-894B-2AA9466C465F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13" creationId="{ADC9D300-0E4D-824D-51DB-399D5320784F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15" creationId="{51753548-7B66-ECF2-343A-0F0D8FB37A02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16" creationId="{499AEC65-0F38-F4F8-CCB6-25F1AC84004E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18" creationId="{E102ABE3-AC2D-7C9E-C033-35AA2597DDE4}"/>
          </ac:spMkLst>
        </pc:spChg>
        <pc:spChg chg="mod topLvl">
          <ac:chgData name="NISIMURA Yuuji" userId="73f8931d-2375-4ec5-bb32-7db183a5be74" providerId="ADAL" clId="{6F494C10-7A4F-8041-9147-6085AB4FD9E9}" dt="2024-10-17T06:44:56.795" v="2035" actId="12788"/>
          <ac:spMkLst>
            <pc:docMk/>
            <pc:sldMk cId="3822026491" sldId="257"/>
            <ac:spMk id="119" creationId="{D2D344BA-42EF-3CC0-0547-A8C3A2798FFB}"/>
          </ac:spMkLst>
        </pc:spChg>
        <pc:spChg chg="add mod topLvl">
          <ac:chgData name="NISIMURA Yuuji" userId="73f8931d-2375-4ec5-bb32-7db183a5be74" providerId="ADAL" clId="{6F494C10-7A4F-8041-9147-6085AB4FD9E9}" dt="2024-10-17T09:26:27.988" v="2134" actId="164"/>
          <ac:spMkLst>
            <pc:docMk/>
            <pc:sldMk cId="3822026491" sldId="257"/>
            <ac:spMk id="127" creationId="{C09A1C20-33E7-CED7-8C24-96F24272E602}"/>
          </ac:spMkLst>
        </pc:spChg>
        <pc:spChg chg="add mod topLvl">
          <ac:chgData name="NISIMURA Yuuji" userId="73f8931d-2375-4ec5-bb32-7db183a5be74" providerId="ADAL" clId="{6F494C10-7A4F-8041-9147-6085AB4FD9E9}" dt="2024-10-17T09:26:27.988" v="2134" actId="164"/>
          <ac:spMkLst>
            <pc:docMk/>
            <pc:sldMk cId="3822026491" sldId="257"/>
            <ac:spMk id="128" creationId="{A55C9387-5C31-B632-03B7-F727885B2342}"/>
          </ac:spMkLst>
        </pc:spChg>
        <pc:spChg chg="add mod topLvl">
          <ac:chgData name="NISIMURA Yuuji" userId="73f8931d-2375-4ec5-bb32-7db183a5be74" providerId="ADAL" clId="{6F494C10-7A4F-8041-9147-6085AB4FD9E9}" dt="2024-10-17T09:26:27.988" v="2134" actId="164"/>
          <ac:spMkLst>
            <pc:docMk/>
            <pc:sldMk cId="3822026491" sldId="257"/>
            <ac:spMk id="129" creationId="{01434A01-E3A8-71F8-36CC-FD9B67D9A2C3}"/>
          </ac:spMkLst>
        </pc:spChg>
        <pc:spChg chg="add mod topLvl">
          <ac:chgData name="NISIMURA Yuuji" userId="73f8931d-2375-4ec5-bb32-7db183a5be74" providerId="ADAL" clId="{6F494C10-7A4F-8041-9147-6085AB4FD9E9}" dt="2024-10-17T09:26:27.988" v="2134" actId="164"/>
          <ac:spMkLst>
            <pc:docMk/>
            <pc:sldMk cId="3822026491" sldId="257"/>
            <ac:spMk id="130" creationId="{FA061111-EB77-A3D1-6CF5-C307C53C5201}"/>
          </ac:spMkLst>
        </pc:spChg>
        <pc:spChg chg="add mod topLvl">
          <ac:chgData name="NISIMURA Yuuji" userId="73f8931d-2375-4ec5-bb32-7db183a5be74" providerId="ADAL" clId="{6F494C10-7A4F-8041-9147-6085AB4FD9E9}" dt="2024-10-17T09:26:27.988" v="2134" actId="164"/>
          <ac:spMkLst>
            <pc:docMk/>
            <pc:sldMk cId="3822026491" sldId="257"/>
            <ac:spMk id="131" creationId="{1640E337-8BFA-E24E-0CD8-77CD0FA4B7DA}"/>
          </ac:spMkLst>
        </pc:spChg>
        <pc:spChg chg="add mod topLvl">
          <ac:chgData name="NISIMURA Yuuji" userId="73f8931d-2375-4ec5-bb32-7db183a5be74" providerId="ADAL" clId="{6F494C10-7A4F-8041-9147-6085AB4FD9E9}" dt="2024-10-17T09:26:27.988" v="2134" actId="164"/>
          <ac:spMkLst>
            <pc:docMk/>
            <pc:sldMk cId="3822026491" sldId="257"/>
            <ac:spMk id="132" creationId="{853A4469-52BF-F3E7-E184-5A6A2EC0062C}"/>
          </ac:spMkLst>
        </pc:spChg>
        <pc:spChg chg="add mod topLvl">
          <ac:chgData name="NISIMURA Yuuji" userId="73f8931d-2375-4ec5-bb32-7db183a5be74" providerId="ADAL" clId="{6F494C10-7A4F-8041-9147-6085AB4FD9E9}" dt="2024-10-17T09:26:27.988" v="2134" actId="164"/>
          <ac:spMkLst>
            <pc:docMk/>
            <pc:sldMk cId="3822026491" sldId="257"/>
            <ac:spMk id="133" creationId="{578AD533-939E-83A5-CC7C-512A053E0255}"/>
          </ac:spMkLst>
        </pc:spChg>
        <pc:spChg chg="add mod topLvl">
          <ac:chgData name="NISIMURA Yuuji" userId="73f8931d-2375-4ec5-bb32-7db183a5be74" providerId="ADAL" clId="{6F494C10-7A4F-8041-9147-6085AB4FD9E9}" dt="2024-10-17T09:26:27.988" v="2134" actId="164"/>
          <ac:spMkLst>
            <pc:docMk/>
            <pc:sldMk cId="3822026491" sldId="257"/>
            <ac:spMk id="135" creationId="{C2D9C183-CA92-9D94-E163-1D8FAC3B8B2B}"/>
          </ac:spMkLst>
        </pc:spChg>
        <pc:spChg chg="add mod">
          <ac:chgData name="NISIMURA Yuuji" userId="73f8931d-2375-4ec5-bb32-7db183a5be74" providerId="ADAL" clId="{6F494C10-7A4F-8041-9147-6085AB4FD9E9}" dt="2024-10-17T06:58:39.037" v="2110" actId="1076"/>
          <ac:spMkLst>
            <pc:docMk/>
            <pc:sldMk cId="3822026491" sldId="257"/>
            <ac:spMk id="136" creationId="{12FD3F22-8608-89AF-995B-B611CE0363CA}"/>
          </ac:spMkLst>
        </pc:spChg>
        <pc:spChg chg="add mod">
          <ac:chgData name="NISIMURA Yuuji" userId="73f8931d-2375-4ec5-bb32-7db183a5be74" providerId="ADAL" clId="{6F494C10-7A4F-8041-9147-6085AB4FD9E9}" dt="2024-10-17T06:58:19.088" v="2109" actId="1076"/>
          <ac:spMkLst>
            <pc:docMk/>
            <pc:sldMk cId="3822026491" sldId="257"/>
            <ac:spMk id="137" creationId="{03377F0F-4989-4854-B845-D906D7F3F7E7}"/>
          </ac:spMkLst>
        </pc:spChg>
        <pc:spChg chg="add mod">
          <ac:chgData name="NISIMURA Yuuji" userId="73f8931d-2375-4ec5-bb32-7db183a5be74" providerId="ADAL" clId="{6F494C10-7A4F-8041-9147-6085AB4FD9E9}" dt="2024-10-17T06:57:31.988" v="2107" actId="14100"/>
          <ac:spMkLst>
            <pc:docMk/>
            <pc:sldMk cId="3822026491" sldId="257"/>
            <ac:spMk id="138" creationId="{87ADFA7D-D329-A401-1BE9-2E6B49370F93}"/>
          </ac:spMkLst>
        </pc:spChg>
        <pc:spChg chg="add mod">
          <ac:chgData name="NISIMURA Yuuji" userId="73f8931d-2375-4ec5-bb32-7db183a5be74" providerId="ADAL" clId="{6F494C10-7A4F-8041-9147-6085AB4FD9E9}" dt="2024-10-17T06:53:07.235" v="2091" actId="1076"/>
          <ac:spMkLst>
            <pc:docMk/>
            <pc:sldMk cId="3822026491" sldId="257"/>
            <ac:spMk id="139" creationId="{215FEB5D-97BD-E3DB-5F67-E39EA9AD9EE4}"/>
          </ac:spMkLst>
        </pc:spChg>
        <pc:spChg chg="add mod">
          <ac:chgData name="NISIMURA Yuuji" userId="73f8931d-2375-4ec5-bb32-7db183a5be74" providerId="ADAL" clId="{6F494C10-7A4F-8041-9147-6085AB4FD9E9}" dt="2024-10-17T06:57:35.740" v="2108" actId="14100"/>
          <ac:spMkLst>
            <pc:docMk/>
            <pc:sldMk cId="3822026491" sldId="257"/>
            <ac:spMk id="140" creationId="{FF759305-2520-46C6-7D08-3C75D46DD40A}"/>
          </ac:spMkLst>
        </pc:spChg>
        <pc:spChg chg="add del mod">
          <ac:chgData name="NISIMURA Yuuji" userId="73f8931d-2375-4ec5-bb32-7db183a5be74" providerId="ADAL" clId="{6F494C10-7A4F-8041-9147-6085AB4FD9E9}" dt="2024-10-16T06:16:04.046" v="990"/>
          <ac:spMkLst>
            <pc:docMk/>
            <pc:sldMk cId="3822026491" sldId="257"/>
            <ac:spMk id="148" creationId="{0C0426F2-786B-8C69-C2D1-DF7BF553F7E5}"/>
          </ac:spMkLst>
        </pc:spChg>
        <pc:spChg chg="add del mod">
          <ac:chgData name="NISIMURA Yuuji" userId="73f8931d-2375-4ec5-bb32-7db183a5be74" providerId="ADAL" clId="{6F494C10-7A4F-8041-9147-6085AB4FD9E9}" dt="2024-10-16T07:01:01.468" v="1433"/>
          <ac:spMkLst>
            <pc:docMk/>
            <pc:sldMk cId="3822026491" sldId="257"/>
            <ac:spMk id="149" creationId="{28C7B005-78E6-28E1-4390-8A6A136AE776}"/>
          </ac:spMkLst>
        </pc:spChg>
        <pc:spChg chg="add mod">
          <ac:chgData name="NISIMURA Yuuji" userId="73f8931d-2375-4ec5-bb32-7db183a5be74" providerId="ADAL" clId="{6F494C10-7A4F-8041-9147-6085AB4FD9E9}" dt="2024-10-17T06:47:26.549" v="2050" actId="1076"/>
          <ac:spMkLst>
            <pc:docMk/>
            <pc:sldMk cId="3822026491" sldId="257"/>
            <ac:spMk id="150" creationId="{753B1139-2B0F-0D95-D5EB-36D6021F8DD2}"/>
          </ac:spMkLst>
        </pc:spChg>
        <pc:spChg chg="add mod">
          <ac:chgData name="NISIMURA Yuuji" userId="73f8931d-2375-4ec5-bb32-7db183a5be74" providerId="ADAL" clId="{6F494C10-7A4F-8041-9147-6085AB4FD9E9}" dt="2024-10-17T06:49:36.129" v="2067" actId="1076"/>
          <ac:spMkLst>
            <pc:docMk/>
            <pc:sldMk cId="3822026491" sldId="257"/>
            <ac:spMk id="185" creationId="{98C489E9-1D74-CE52-E148-96C634A804A4}"/>
          </ac:spMkLst>
        </pc:spChg>
        <pc:grpChg chg="add mod">
          <ac:chgData name="NISIMURA Yuuji" userId="73f8931d-2375-4ec5-bb32-7db183a5be74" providerId="ADAL" clId="{6F494C10-7A4F-8041-9147-6085AB4FD9E9}" dt="2024-10-17T06:58:39.037" v="2110" actId="1076"/>
          <ac:grpSpMkLst>
            <pc:docMk/>
            <pc:sldMk cId="3822026491" sldId="257"/>
            <ac:grpSpMk id="5" creationId="{A25F6260-CFCF-CBCB-5C19-79A407745A25}"/>
          </ac:grpSpMkLst>
        </pc:grpChg>
        <pc:grpChg chg="add mod">
          <ac:chgData name="NISIMURA Yuuji" userId="73f8931d-2375-4ec5-bb32-7db183a5be74" providerId="ADAL" clId="{6F494C10-7A4F-8041-9147-6085AB4FD9E9}" dt="2024-10-17T09:26:27.988" v="2134" actId="164"/>
          <ac:grpSpMkLst>
            <pc:docMk/>
            <pc:sldMk cId="3822026491" sldId="257"/>
            <ac:grpSpMk id="37" creationId="{2598F1DB-F77F-682D-C082-3B42167A57F8}"/>
          </ac:grpSpMkLst>
        </pc:grpChg>
        <pc:grpChg chg="add del mod">
          <ac:chgData name="NISIMURA Yuuji" userId="73f8931d-2375-4ec5-bb32-7db183a5be74" providerId="ADAL" clId="{6F494C10-7A4F-8041-9147-6085AB4FD9E9}" dt="2024-10-17T06:11:00.535" v="1737" actId="165"/>
          <ac:grpSpMkLst>
            <pc:docMk/>
            <pc:sldMk cId="3822026491" sldId="257"/>
            <ac:grpSpMk id="46" creationId="{11051894-8B24-0709-AB65-BCE970036FFB}"/>
          </ac:grpSpMkLst>
        </pc:grpChg>
        <pc:grpChg chg="add del mod">
          <ac:chgData name="NISIMURA Yuuji" userId="73f8931d-2375-4ec5-bb32-7db183a5be74" providerId="ADAL" clId="{6F494C10-7A4F-8041-9147-6085AB4FD9E9}" dt="2024-10-17T06:11:08.343" v="1738" actId="165"/>
          <ac:grpSpMkLst>
            <pc:docMk/>
            <pc:sldMk cId="3822026491" sldId="257"/>
            <ac:grpSpMk id="57" creationId="{8E46DFF7-329B-E757-8179-30E6A7BA3E64}"/>
          </ac:grpSpMkLst>
        </pc:grpChg>
        <pc:grpChg chg="add del mod">
          <ac:chgData name="NISIMURA Yuuji" userId="73f8931d-2375-4ec5-bb32-7db183a5be74" providerId="ADAL" clId="{6F494C10-7A4F-8041-9147-6085AB4FD9E9}" dt="2024-10-17T05:59:08.914" v="1617" actId="478"/>
          <ac:grpSpMkLst>
            <pc:docMk/>
            <pc:sldMk cId="3822026491" sldId="257"/>
            <ac:grpSpMk id="69" creationId="{A553437E-9220-8FC8-AE8D-5D05292A3912}"/>
          </ac:grpSpMkLst>
        </pc:grpChg>
        <pc:grpChg chg="add del mod">
          <ac:chgData name="NISIMURA Yuuji" userId="73f8931d-2375-4ec5-bb32-7db183a5be74" providerId="ADAL" clId="{6F494C10-7A4F-8041-9147-6085AB4FD9E9}" dt="2024-10-16T05:01:57.399" v="658" actId="165"/>
          <ac:grpSpMkLst>
            <pc:docMk/>
            <pc:sldMk cId="3822026491" sldId="257"/>
            <ac:grpSpMk id="70" creationId="{C3F42FA5-9FDD-40D2-378D-4218B5E64C87}"/>
          </ac:grpSpMkLst>
        </pc:grpChg>
        <pc:grpChg chg="add mod">
          <ac:chgData name="NISIMURA Yuuji" userId="73f8931d-2375-4ec5-bb32-7db183a5be74" providerId="ADAL" clId="{6F494C10-7A4F-8041-9147-6085AB4FD9E9}" dt="2024-10-17T06:58:39.037" v="2110" actId="1076"/>
          <ac:grpSpMkLst>
            <pc:docMk/>
            <pc:sldMk cId="3822026491" sldId="257"/>
            <ac:grpSpMk id="91" creationId="{75332654-AC40-ADF8-ECB7-4912ABA540B4}"/>
          </ac:grpSpMkLst>
        </pc:grpChg>
        <pc:grpChg chg="add mod">
          <ac:chgData name="NISIMURA Yuuji" userId="73f8931d-2375-4ec5-bb32-7db183a5be74" providerId="ADAL" clId="{6F494C10-7A4F-8041-9147-6085AB4FD9E9}" dt="2024-10-17T06:58:19.088" v="2109" actId="1076"/>
          <ac:grpSpMkLst>
            <pc:docMk/>
            <pc:sldMk cId="3822026491" sldId="257"/>
            <ac:grpSpMk id="100" creationId="{E610D560-D979-9F51-9957-0335BDBEA992}"/>
          </ac:grpSpMkLst>
        </pc:grpChg>
        <pc:grpChg chg="add del mod">
          <ac:chgData name="NISIMURA Yuuji" userId="73f8931d-2375-4ec5-bb32-7db183a5be74" providerId="ADAL" clId="{6F494C10-7A4F-8041-9147-6085AB4FD9E9}" dt="2024-10-16T05:11:32.026" v="724" actId="165"/>
          <ac:grpSpMkLst>
            <pc:docMk/>
            <pc:sldMk cId="3822026491" sldId="257"/>
            <ac:grpSpMk id="102" creationId="{16330DE1-8655-BB54-A218-51BA31395263}"/>
          </ac:grpSpMkLst>
        </pc:grpChg>
        <pc:grpChg chg="add mod">
          <ac:chgData name="NISIMURA Yuuji" userId="73f8931d-2375-4ec5-bb32-7db183a5be74" providerId="ADAL" clId="{6F494C10-7A4F-8041-9147-6085AB4FD9E9}" dt="2024-10-17T06:58:39.037" v="2110" actId="1076"/>
          <ac:grpSpMkLst>
            <pc:docMk/>
            <pc:sldMk cId="3822026491" sldId="257"/>
            <ac:grpSpMk id="123" creationId="{E5436920-C580-C51D-ABCA-7609D0CD6842}"/>
          </ac:grpSpMkLst>
        </pc:grpChg>
        <pc:grpChg chg="add del mod">
          <ac:chgData name="NISIMURA Yuuji" userId="73f8931d-2375-4ec5-bb32-7db183a5be74" providerId="ADAL" clId="{6F494C10-7A4F-8041-9147-6085AB4FD9E9}" dt="2024-10-17T09:26:05.089" v="2130" actId="165"/>
          <ac:grpSpMkLst>
            <pc:docMk/>
            <pc:sldMk cId="3822026491" sldId="257"/>
            <ac:grpSpMk id="183" creationId="{1D3B452C-0520-2CF9-605A-16B2E0FC4ABE}"/>
          </ac:grpSpMkLst>
        </pc:grpChg>
        <pc:graphicFrameChg chg="del mod">
          <ac:chgData name="NISIMURA Yuuji" userId="73f8931d-2375-4ec5-bb32-7db183a5be74" providerId="ADAL" clId="{6F494C10-7A4F-8041-9147-6085AB4FD9E9}" dt="2024-10-17T06:34:43.752" v="1932" actId="478"/>
          <ac:graphicFrameMkLst>
            <pc:docMk/>
            <pc:sldMk cId="3822026491" sldId="257"/>
            <ac:graphicFrameMk id="13" creationId="{B6279B40-467D-67BC-85DC-015F52F6E071}"/>
          </ac:graphicFrameMkLst>
        </pc:graphicFrameChg>
        <pc:graphicFrameChg chg="add mod modGraphic">
          <ac:chgData name="NISIMURA Yuuji" userId="73f8931d-2375-4ec5-bb32-7db183a5be74" providerId="ADAL" clId="{6F494C10-7A4F-8041-9147-6085AB4FD9E9}" dt="2024-10-17T07:00:03.436" v="2121" actId="1076"/>
          <ac:graphicFrameMkLst>
            <pc:docMk/>
            <pc:sldMk cId="3822026491" sldId="257"/>
            <ac:graphicFrameMk id="186" creationId="{28178031-4664-FDD5-D629-6FAA336802DD}"/>
          </ac:graphicFrameMkLst>
        </pc:graphicFrameChg>
        <pc:graphicFrameChg chg="add mod modGraphic">
          <ac:chgData name="NISIMURA Yuuji" userId="73f8931d-2375-4ec5-bb32-7db183a5be74" providerId="ADAL" clId="{6F494C10-7A4F-8041-9147-6085AB4FD9E9}" dt="2024-10-17T07:00:07.426" v="2122" actId="1076"/>
          <ac:graphicFrameMkLst>
            <pc:docMk/>
            <pc:sldMk cId="3822026491" sldId="257"/>
            <ac:graphicFrameMk id="187" creationId="{27545FD0-96C1-836A-9243-DB149D0AB1AF}"/>
          </ac:graphicFrameMkLst>
        </pc:graphicFrameChg>
        <pc:picChg chg="add mod">
          <ac:chgData name="NISIMURA Yuuji" userId="73f8931d-2375-4ec5-bb32-7db183a5be74" providerId="ADAL" clId="{6F494C10-7A4F-8041-9147-6085AB4FD9E9}" dt="2024-10-16T04:56:40.157" v="603" actId="14100"/>
          <ac:picMkLst>
            <pc:docMk/>
            <pc:sldMk cId="3822026491" sldId="257"/>
            <ac:picMk id="51" creationId="{E8F39BB9-0E74-E71E-0AAD-0E3D3816CC02}"/>
          </ac:picMkLst>
        </pc:picChg>
        <pc:picChg chg="mod topLvl">
          <ac:chgData name="NISIMURA Yuuji" userId="73f8931d-2375-4ec5-bb32-7db183a5be74" providerId="ADAL" clId="{6F494C10-7A4F-8041-9147-6085AB4FD9E9}" dt="2024-10-16T05:05:13.838" v="696" actId="164"/>
          <ac:picMkLst>
            <pc:docMk/>
            <pc:sldMk cId="3822026491" sldId="257"/>
            <ac:picMk id="71" creationId="{B6AB23C0-7EB3-F79F-1E79-59478133B67B}"/>
          </ac:picMkLst>
        </pc:picChg>
        <pc:picChg chg="add mod">
          <ac:chgData name="NISIMURA Yuuji" userId="73f8931d-2375-4ec5-bb32-7db183a5be74" providerId="ADAL" clId="{6F494C10-7A4F-8041-9147-6085AB4FD9E9}" dt="2024-10-17T06:51:51.010" v="2085" actId="1076"/>
          <ac:picMkLst>
            <pc:docMk/>
            <pc:sldMk cId="3822026491" sldId="257"/>
            <ac:picMk id="184" creationId="{CD23D548-8DA7-7967-1834-B7ABC9600D6D}"/>
          </ac:picMkLst>
        </pc:picChg>
        <pc:cxnChg chg="mod">
          <ac:chgData name="NISIMURA Yuuji" userId="73f8931d-2375-4ec5-bb32-7db183a5be74" providerId="ADAL" clId="{6F494C10-7A4F-8041-9147-6085AB4FD9E9}" dt="2024-10-17T05:59:17.080" v="1618"/>
          <ac:cxnSpMkLst>
            <pc:docMk/>
            <pc:sldMk cId="3822026491" sldId="257"/>
            <ac:cxnSpMk id="15" creationId="{1F48C5B5-46C8-B764-8290-BEEE754A99AC}"/>
          </ac:cxnSpMkLst>
        </pc:cxnChg>
        <pc:cxnChg chg="add mod">
          <ac:chgData name="NISIMURA Yuuji" userId="73f8931d-2375-4ec5-bb32-7db183a5be74" providerId="ADAL" clId="{6F494C10-7A4F-8041-9147-6085AB4FD9E9}" dt="2024-10-15T15:18:45.185" v="270"/>
          <ac:cxnSpMkLst>
            <pc:docMk/>
            <pc:sldMk cId="3822026491" sldId="257"/>
            <ac:cxnSpMk id="16" creationId="{DAF6543F-ABAE-6FC9-0791-0C76964D44F3}"/>
          </ac:cxnSpMkLst>
        </pc:cxnChg>
        <pc:cxnChg chg="add mod">
          <ac:chgData name="NISIMURA Yuuji" userId="73f8931d-2375-4ec5-bb32-7db183a5be74" providerId="ADAL" clId="{6F494C10-7A4F-8041-9147-6085AB4FD9E9}" dt="2024-10-17T05:59:08.914" v="1617" actId="478"/>
          <ac:cxnSpMkLst>
            <pc:docMk/>
            <pc:sldMk cId="3822026491" sldId="257"/>
            <ac:cxnSpMk id="33" creationId="{9471FBF9-9C2D-1CCC-9D4F-677595A75CAF}"/>
          </ac:cxnSpMkLst>
        </pc:cxnChg>
        <pc:cxnChg chg="add mod">
          <ac:chgData name="NISIMURA Yuuji" userId="73f8931d-2375-4ec5-bb32-7db183a5be74" providerId="ADAL" clId="{6F494C10-7A4F-8041-9147-6085AB4FD9E9}" dt="2024-10-16T04:56:40.157" v="603" actId="14100"/>
          <ac:cxnSpMkLst>
            <pc:docMk/>
            <pc:sldMk cId="3822026491" sldId="257"/>
            <ac:cxnSpMk id="54" creationId="{F5EAF9D6-EC8E-92E7-A0BF-A0F1F0A31CE3}"/>
          </ac:cxnSpMkLst>
        </pc:cxnChg>
        <pc:cxnChg chg="add mod">
          <ac:chgData name="NISIMURA Yuuji" userId="73f8931d-2375-4ec5-bb32-7db183a5be74" providerId="ADAL" clId="{6F494C10-7A4F-8041-9147-6085AB4FD9E9}" dt="2024-10-16T04:56:40.157" v="603" actId="14100"/>
          <ac:cxnSpMkLst>
            <pc:docMk/>
            <pc:sldMk cId="3822026491" sldId="257"/>
            <ac:cxnSpMk id="56" creationId="{9D87BD4E-E813-23AB-0D01-E125A0DDA175}"/>
          </ac:cxnSpMkLst>
        </pc:cxnChg>
        <pc:cxnChg chg="mod topLvl">
          <ac:chgData name="NISIMURA Yuuji" userId="73f8931d-2375-4ec5-bb32-7db183a5be74" providerId="ADAL" clId="{6F494C10-7A4F-8041-9147-6085AB4FD9E9}" dt="2024-10-17T06:23:28.031" v="1844" actId="164"/>
          <ac:cxnSpMkLst>
            <pc:docMk/>
            <pc:sldMk cId="3822026491" sldId="257"/>
            <ac:cxnSpMk id="62" creationId="{8A7F006A-8097-0929-12E4-065E88CA749E}"/>
          </ac:cxnSpMkLst>
        </pc:cxnChg>
        <pc:cxnChg chg="add mod">
          <ac:chgData name="NISIMURA Yuuji" userId="73f8931d-2375-4ec5-bb32-7db183a5be74" providerId="ADAL" clId="{6F494C10-7A4F-8041-9147-6085AB4FD9E9}" dt="2024-10-16T04:56:40.157" v="603" actId="14100"/>
          <ac:cxnSpMkLst>
            <pc:docMk/>
            <pc:sldMk cId="3822026491" sldId="257"/>
            <ac:cxnSpMk id="64" creationId="{D3C8BEF9-BD4D-5773-EDAC-5A5CB2A9A61B}"/>
          </ac:cxnSpMkLst>
        </pc:cxnChg>
        <pc:cxnChg chg="add mod">
          <ac:chgData name="NISIMURA Yuuji" userId="73f8931d-2375-4ec5-bb32-7db183a5be74" providerId="ADAL" clId="{6F494C10-7A4F-8041-9147-6085AB4FD9E9}" dt="2024-10-16T04:56:40.157" v="603" actId="14100"/>
          <ac:cxnSpMkLst>
            <pc:docMk/>
            <pc:sldMk cId="3822026491" sldId="257"/>
            <ac:cxnSpMk id="66" creationId="{87ED6B37-6935-E136-7E85-F6BDD7758E1A}"/>
          </ac:cxnSpMkLst>
        </pc:cxnChg>
        <pc:cxnChg chg="mod topLvl">
          <ac:chgData name="NISIMURA Yuuji" userId="73f8931d-2375-4ec5-bb32-7db183a5be74" providerId="ADAL" clId="{6F494C10-7A4F-8041-9147-6085AB4FD9E9}" dt="2024-10-17T06:23:28.031" v="1844" actId="164"/>
          <ac:cxnSpMkLst>
            <pc:docMk/>
            <pc:sldMk cId="3822026491" sldId="257"/>
            <ac:cxnSpMk id="70" creationId="{1610DD70-4A91-C5AD-57BE-AB3F19A71AD8}"/>
          </ac:cxnSpMkLst>
        </pc:cxnChg>
        <pc:cxnChg chg="mod topLvl">
          <ac:chgData name="NISIMURA Yuuji" userId="73f8931d-2375-4ec5-bb32-7db183a5be74" providerId="ADAL" clId="{6F494C10-7A4F-8041-9147-6085AB4FD9E9}" dt="2024-10-16T05:05:13.838" v="696" actId="164"/>
          <ac:cxnSpMkLst>
            <pc:docMk/>
            <pc:sldMk cId="3822026491" sldId="257"/>
            <ac:cxnSpMk id="74" creationId="{AA7B9491-D849-AFC6-137C-1A3145EA8B1F}"/>
          </ac:cxnSpMkLst>
        </pc:cxnChg>
        <pc:cxnChg chg="mod topLvl">
          <ac:chgData name="NISIMURA Yuuji" userId="73f8931d-2375-4ec5-bb32-7db183a5be74" providerId="ADAL" clId="{6F494C10-7A4F-8041-9147-6085AB4FD9E9}" dt="2024-10-16T05:05:28.263" v="703" actId="14100"/>
          <ac:cxnSpMkLst>
            <pc:docMk/>
            <pc:sldMk cId="3822026491" sldId="257"/>
            <ac:cxnSpMk id="76" creationId="{D7765A0F-84BC-0DA7-EF18-8B63B9C9D21B}"/>
          </ac:cxnSpMkLst>
        </pc:cxnChg>
        <pc:cxnChg chg="mod topLvl">
          <ac:chgData name="NISIMURA Yuuji" userId="73f8931d-2375-4ec5-bb32-7db183a5be74" providerId="ADAL" clId="{6F494C10-7A4F-8041-9147-6085AB4FD9E9}" dt="2024-10-16T05:05:13.838" v="696" actId="164"/>
          <ac:cxnSpMkLst>
            <pc:docMk/>
            <pc:sldMk cId="3822026491" sldId="257"/>
            <ac:cxnSpMk id="84" creationId="{960EF805-F654-A068-90AB-D01E49A0B154}"/>
          </ac:cxnSpMkLst>
        </pc:cxnChg>
        <pc:cxnChg chg="mod topLvl">
          <ac:chgData name="NISIMURA Yuuji" userId="73f8931d-2375-4ec5-bb32-7db183a5be74" providerId="ADAL" clId="{6F494C10-7A4F-8041-9147-6085AB4FD9E9}" dt="2024-10-16T05:05:13.838" v="696" actId="164"/>
          <ac:cxnSpMkLst>
            <pc:docMk/>
            <pc:sldMk cId="3822026491" sldId="257"/>
            <ac:cxnSpMk id="86" creationId="{28707C84-8DFB-E9C2-01D8-C25A317B3C57}"/>
          </ac:cxnSpMkLst>
        </pc:cxnChg>
        <pc:cxnChg chg="mod topLvl">
          <ac:chgData name="NISIMURA Yuuji" userId="73f8931d-2375-4ec5-bb32-7db183a5be74" providerId="ADAL" clId="{6F494C10-7A4F-8041-9147-6085AB4FD9E9}" dt="2024-10-17T06:44:56.795" v="2035" actId="12788"/>
          <ac:cxnSpMkLst>
            <pc:docMk/>
            <pc:sldMk cId="3822026491" sldId="257"/>
            <ac:cxnSpMk id="110" creationId="{F1A3E4AE-81D7-3A1B-E8DC-FB3B42BB1C6F}"/>
          </ac:cxnSpMkLst>
        </pc:cxnChg>
        <pc:cxnChg chg="mod topLvl">
          <ac:chgData name="NISIMURA Yuuji" userId="73f8931d-2375-4ec5-bb32-7db183a5be74" providerId="ADAL" clId="{6F494C10-7A4F-8041-9147-6085AB4FD9E9}" dt="2024-10-17T06:44:56.795" v="2035" actId="12788"/>
          <ac:cxnSpMkLst>
            <pc:docMk/>
            <pc:sldMk cId="3822026491" sldId="257"/>
            <ac:cxnSpMk id="114" creationId="{C0ABB119-9986-11B5-E1DB-2BE57BC23FE5}"/>
          </ac:cxnSpMkLst>
        </pc:cxnChg>
        <pc:cxnChg chg="mod topLvl">
          <ac:chgData name="NISIMURA Yuuji" userId="73f8931d-2375-4ec5-bb32-7db183a5be74" providerId="ADAL" clId="{6F494C10-7A4F-8041-9147-6085AB4FD9E9}" dt="2024-10-17T06:44:56.795" v="2035" actId="12788"/>
          <ac:cxnSpMkLst>
            <pc:docMk/>
            <pc:sldMk cId="3822026491" sldId="257"/>
            <ac:cxnSpMk id="117" creationId="{65CBBAC1-A382-3999-C842-1A2BF0A9BCD3}"/>
          </ac:cxnSpMkLst>
        </pc:cxnChg>
        <pc:cxnChg chg="add del mod">
          <ac:chgData name="NISIMURA Yuuji" userId="73f8931d-2375-4ec5-bb32-7db183a5be74" providerId="ADAL" clId="{6F494C10-7A4F-8041-9147-6085AB4FD9E9}" dt="2024-10-17T06:31:07.928" v="1904" actId="478"/>
          <ac:cxnSpMkLst>
            <pc:docMk/>
            <pc:sldMk cId="3822026491" sldId="257"/>
            <ac:cxnSpMk id="124" creationId="{51DA4F68-FF52-B886-E58E-37DB6CE68988}"/>
          </ac:cxnSpMkLst>
        </pc:cxnChg>
        <pc:cxnChg chg="add mod topLvl">
          <ac:chgData name="NISIMURA Yuuji" userId="73f8931d-2375-4ec5-bb32-7db183a5be74" providerId="ADAL" clId="{6F494C10-7A4F-8041-9147-6085AB4FD9E9}" dt="2024-10-17T09:26:27.988" v="2134" actId="164"/>
          <ac:cxnSpMkLst>
            <pc:docMk/>
            <pc:sldMk cId="3822026491" sldId="257"/>
            <ac:cxnSpMk id="125" creationId="{CDAD3750-E323-8ED8-C51F-667588F720EE}"/>
          </ac:cxnSpMkLst>
        </pc:cxnChg>
        <pc:cxnChg chg="add mod topLvl">
          <ac:chgData name="NISIMURA Yuuji" userId="73f8931d-2375-4ec5-bb32-7db183a5be74" providerId="ADAL" clId="{6F494C10-7A4F-8041-9147-6085AB4FD9E9}" dt="2024-10-17T09:26:27.988" v="2134" actId="164"/>
          <ac:cxnSpMkLst>
            <pc:docMk/>
            <pc:sldMk cId="3822026491" sldId="257"/>
            <ac:cxnSpMk id="126" creationId="{5BDBB6C4-8DE8-07EF-4285-019C7836995D}"/>
          </ac:cxnSpMkLst>
        </pc:cxnChg>
        <pc:cxnChg chg="add mod topLvl">
          <ac:chgData name="NISIMURA Yuuji" userId="73f8931d-2375-4ec5-bb32-7db183a5be74" providerId="ADAL" clId="{6F494C10-7A4F-8041-9147-6085AB4FD9E9}" dt="2024-10-17T09:26:27.988" v="2134" actId="164"/>
          <ac:cxnSpMkLst>
            <pc:docMk/>
            <pc:sldMk cId="3822026491" sldId="257"/>
            <ac:cxnSpMk id="134" creationId="{D8827E59-286A-3330-7452-0E4D34B87743}"/>
          </ac:cxnSpMkLst>
        </pc:cxnChg>
        <pc:cxnChg chg="add mod topLvl">
          <ac:chgData name="NISIMURA Yuuji" userId="73f8931d-2375-4ec5-bb32-7db183a5be74" providerId="ADAL" clId="{6F494C10-7A4F-8041-9147-6085AB4FD9E9}" dt="2024-10-17T09:26:27.988" v="2134" actId="164"/>
          <ac:cxnSpMkLst>
            <pc:docMk/>
            <pc:sldMk cId="3822026491" sldId="257"/>
            <ac:cxnSpMk id="141" creationId="{ECB7F7F6-A3C8-2E5F-C1B7-58AE484000E5}"/>
          </ac:cxnSpMkLst>
        </pc:cxnChg>
        <pc:cxnChg chg="add mod topLvl">
          <ac:chgData name="NISIMURA Yuuji" userId="73f8931d-2375-4ec5-bb32-7db183a5be74" providerId="ADAL" clId="{6F494C10-7A4F-8041-9147-6085AB4FD9E9}" dt="2024-10-17T09:26:27.988" v="2134" actId="164"/>
          <ac:cxnSpMkLst>
            <pc:docMk/>
            <pc:sldMk cId="3822026491" sldId="257"/>
            <ac:cxnSpMk id="142" creationId="{759E87A7-657D-175F-4848-19290D68B06D}"/>
          </ac:cxnSpMkLst>
        </pc:cxnChg>
      </pc:sldChg>
    </pc:docChg>
  </pc:docChgLst>
</pc:chgInfo>
</file>

<file path=ppt/charts/_rels/chartEx1.xml.rels><?xml version="1.0" encoding="UTF-8" standalone="yes"?>
<Relationships xmlns="http://schemas.openxmlformats.org/package/2006/relationships"><Relationship Id="rId3" Type="http://schemas.microsoft.com/office/2011/relationships/chartColorStyle" Target="colors1.xml"/><Relationship Id="rId2" Type="http://schemas.microsoft.com/office/2011/relationships/chartStyle" Target="style1.xml"/><Relationship Id="rId1" Type="http://schemas.openxmlformats.org/officeDocument/2006/relationships/oleObject" Target="https://mailkyutechjp-my.sharepoint.com/personal/nisimura_yuuji282_mail_kyutech_jp/Documents/&#12489;&#12461;&#12517;&#12513;&#12531;&#12488;/&#30740;&#31350;/&#34920;.xlsx" TargetMode="External"/></Relationships>
</file>

<file path=ppt/charts/_rels/chartEx2.xml.rels><?xml version="1.0" encoding="UTF-8" standalone="yes"?>
<Relationships xmlns="http://schemas.openxmlformats.org/package/2006/relationships"><Relationship Id="rId3" Type="http://schemas.microsoft.com/office/2011/relationships/chartColorStyle" Target="colors2.xml"/><Relationship Id="rId2" Type="http://schemas.microsoft.com/office/2011/relationships/chartStyle" Target="style2.xml"/><Relationship Id="rId1" Type="http://schemas.openxmlformats.org/officeDocument/2006/relationships/oleObject" Target="https://mailkyutechjp-my.sharepoint.com/personal/nisimura_yuuji282_mail_kyutech_jp/Documents/&#12489;&#12461;&#12517;&#12513;&#12531;&#12488;/&#30740;&#31350;/&#34920;.xlsx" TargetMode="External"/></Relationships>
</file>

<file path=ppt/charts/chartEx1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numDim type="val">
        <cx:f>Sheet4!$B$3:$B$52</cx:f>
        <cx:lvl ptCount="50" formatCode="G/標準">
          <cx:pt idx="0">301</cx:pt>
          <cx:pt idx="1">279</cx:pt>
          <cx:pt idx="2">301</cx:pt>
          <cx:pt idx="3">272</cx:pt>
          <cx:pt idx="4">299</cx:pt>
          <cx:pt idx="5">285</cx:pt>
          <cx:pt idx="6">280</cx:pt>
          <cx:pt idx="7">273</cx:pt>
          <cx:pt idx="8">291</cx:pt>
          <cx:pt idx="9">272</cx:pt>
          <cx:pt idx="10">296</cx:pt>
          <cx:pt idx="11">286</cx:pt>
          <cx:pt idx="12">314</cx:pt>
          <cx:pt idx="13">279</cx:pt>
          <cx:pt idx="14">284</cx:pt>
          <cx:pt idx="15">281</cx:pt>
          <cx:pt idx="16">276</cx:pt>
          <cx:pt idx="17">299</cx:pt>
          <cx:pt idx="18">284</cx:pt>
          <cx:pt idx="19">305</cx:pt>
          <cx:pt idx="20">281</cx:pt>
          <cx:pt idx="21">290</cx:pt>
          <cx:pt idx="22">286</cx:pt>
          <cx:pt idx="23">287</cx:pt>
          <cx:pt idx="24">394</cx:pt>
          <cx:pt idx="25">285</cx:pt>
          <cx:pt idx="26">306</cx:pt>
          <cx:pt idx="27">283</cx:pt>
          <cx:pt idx="28">308</cx:pt>
          <cx:pt idx="29">283</cx:pt>
          <cx:pt idx="30">294</cx:pt>
          <cx:pt idx="31">285</cx:pt>
          <cx:pt idx="32">306</cx:pt>
          <cx:pt idx="33">283</cx:pt>
          <cx:pt idx="34">291</cx:pt>
          <cx:pt idx="35">307</cx:pt>
          <cx:pt idx="36">306</cx:pt>
          <cx:pt idx="37">285</cx:pt>
          <cx:pt idx="38">285</cx:pt>
          <cx:pt idx="39">271</cx:pt>
          <cx:pt idx="40">275</cx:pt>
          <cx:pt idx="41">287</cx:pt>
          <cx:pt idx="42">400</cx:pt>
          <cx:pt idx="43">304</cx:pt>
          <cx:pt idx="44">284</cx:pt>
          <cx:pt idx="45">279</cx:pt>
          <cx:pt idx="46">303</cx:pt>
          <cx:pt idx="47">292</cx:pt>
          <cx:pt idx="48">287</cx:pt>
          <cx:pt idx="49">286</cx:pt>
        </cx:lvl>
      </cx:numDim>
    </cx:data>
    <cx:data id="1">
      <cx:numDim type="val">
        <cx:f>Sheet4!$C$3:$C$52</cx:f>
        <cx:lvl ptCount="50" formatCode="G/標準">
          <cx:pt idx="0">289</cx:pt>
          <cx:pt idx="1">294</cx:pt>
          <cx:pt idx="2">344</cx:pt>
          <cx:pt idx="3">277</cx:pt>
          <cx:pt idx="4">292</cx:pt>
          <cx:pt idx="5">303</cx:pt>
          <cx:pt idx="6">288</cx:pt>
          <cx:pt idx="7">290</cx:pt>
          <cx:pt idx="8">311</cx:pt>
          <cx:pt idx="9">285</cx:pt>
          <cx:pt idx="10">283</cx:pt>
          <cx:pt idx="11">283</cx:pt>
          <cx:pt idx="12">293</cx:pt>
          <cx:pt idx="13">278</cx:pt>
          <cx:pt idx="14">284</cx:pt>
          <cx:pt idx="15">288</cx:pt>
          <cx:pt idx="16">286</cx:pt>
          <cx:pt idx="17">288</cx:pt>
          <cx:pt idx="18">321</cx:pt>
          <cx:pt idx="19">300</cx:pt>
          <cx:pt idx="20">277</cx:pt>
          <cx:pt idx="21">289</cx:pt>
          <cx:pt idx="22">296</cx:pt>
          <cx:pt idx="23">291</cx:pt>
          <cx:pt idx="24">280</cx:pt>
          <cx:pt idx="25">290</cx:pt>
          <cx:pt idx="26">271</cx:pt>
          <cx:pt idx="27">309</cx:pt>
          <cx:pt idx="28">284</cx:pt>
          <cx:pt idx="29">287</cx:pt>
          <cx:pt idx="30">284</cx:pt>
          <cx:pt idx="31">284</cx:pt>
          <cx:pt idx="32">322</cx:pt>
          <cx:pt idx="33">270</cx:pt>
          <cx:pt idx="34">284</cx:pt>
          <cx:pt idx="35">279</cx:pt>
          <cx:pt idx="36">283</cx:pt>
          <cx:pt idx="37">315</cx:pt>
          <cx:pt idx="38">286</cx:pt>
          <cx:pt idx="39">279</cx:pt>
          <cx:pt idx="40">296</cx:pt>
          <cx:pt idx="41">316</cx:pt>
          <cx:pt idx="42">299</cx:pt>
          <cx:pt idx="43">305</cx:pt>
          <cx:pt idx="44">284</cx:pt>
          <cx:pt idx="45">289</cx:pt>
          <cx:pt idx="46">311</cx:pt>
          <cx:pt idx="47">321</cx:pt>
          <cx:pt idx="48">406</cx:pt>
          <cx:pt idx="49">281</cx:pt>
        </cx:lvl>
      </cx:numDim>
    </cx:data>
  </cx:chartData>
  <cx:chart>
    <cx:title pos="t" align="ctr" overlay="0">
      <cx:tx>
        <cx:txData>
          <cx:v>メモリ使用量少</cx:v>
        </cx:txData>
      </cx:tx>
      <cx:txPr>
        <a:bodyPr spcFirstLastPara="1" vertOverflow="ellipsis" horzOverflow="overflow" wrap="square" lIns="0" tIns="0" rIns="0" bIns="0" anchor="ctr" anchorCtr="1"/>
        <a:lstStyle/>
        <a:p>
          <a:pPr algn="ctr" rtl="0">
            <a:defRPr sz="2800"/>
          </a:pPr>
          <a:r>
            <a:rPr lang="ja-JP" altLang="en-US" sz="2800" b="1" i="0" u="none" strike="noStrike" baseline="0">
              <a:solidFill>
                <a:schemeClr val="tx1"/>
              </a:solidFill>
              <a:latin typeface="游ゴシック" panose="020F0502020204030204"/>
              <a:ea typeface="游ゴシック" panose="020B0400000000000000" pitchFamily="34" charset="-128"/>
            </a:rPr>
            <a:t>メモリ使用量少</a:t>
          </a:r>
        </a:p>
      </cx:txPr>
    </cx:title>
    <cx:plotArea>
      <cx:plotAreaRegion>
        <cx:series layoutId="boxWhisker" uniqueId="{B253E1E0-1CE6-034F-BAF2-BA1F1240FC21}">
          <cx:tx>
            <cx:txData>
              <cx:f>Sheet4!$B$2</cx:f>
              <cx:v>従来</cx:v>
            </cx:txData>
          </cx:tx>
          <cx:spPr>
            <a:solidFill>
              <a:srgbClr val="FFFF00"/>
            </a:solidFill>
            <a:ln>
              <a:solidFill>
                <a:schemeClr val="tx1"/>
              </a:solidFill>
            </a:ln>
          </cx:spPr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076183EF-A21B-BD4A-9C3C-3613F810E1DF}">
          <cx:tx>
            <cx:txData>
              <cx:f>Sheet4!$C$2</cx:f>
              <cx:v>ShadowMonitor</cx:v>
            </cx:txData>
          </cx:tx>
          <cx:spPr>
            <a:solidFill>
              <a:srgbClr val="92D050"/>
            </a:solidFill>
            <a:ln>
              <a:solidFill>
                <a:schemeClr val="tx1"/>
              </a:solidFill>
            </a:ln>
          </cx:spPr>
          <cx:dataId val="1"/>
          <cx:layoutPr>
            <cx:visibility meanLine="0" meanMarker="1" nonoutliers="0" outliers="1"/>
            <cx:statistics quartileMethod="exclusive"/>
          </cx:layoutPr>
        </cx:series>
      </cx:plotAreaRegion>
      <cx:axis id="0" hidden="1">
        <cx:catScaling gapWidth="1"/>
        <cx:tickLabels/>
      </cx:axis>
      <cx:axis id="1">
        <cx:valScaling min="250"/>
        <cx:title>
          <cx:tx>
            <cx:rich>
              <a:bodyPr spcFirstLastPara="1" vertOverflow="ellipsis" horzOverflow="overflow" wrap="square" lIns="0" tIns="0" rIns="0" bIns="0" anchor="ctr" anchorCtr="1"/>
              <a:lstStyle/>
              <a:p>
                <a:pPr algn="ctr" rtl="0">
                  <a:defRPr sz="2800" b="1">
                    <a:solidFill>
                      <a:schemeClr val="tx1"/>
                    </a:solidFill>
                  </a:defRPr>
                </a:pPr>
                <a:r>
                  <a:rPr lang="ja-JP" altLang="en-US" sz="2800" b="1" i="0" u="none" strike="noStrike" baseline="0">
                    <a:solidFill>
                      <a:schemeClr val="tx1"/>
                    </a:solidFill>
                    <a:latin typeface="Calibri" panose="020F0502020204030204"/>
                    <a:ea typeface="游ゴシック" panose="020B0400000000000000" pitchFamily="34" charset="-128"/>
                  </a:rPr>
                  <a:t>実行時間</a:t>
                </a:r>
                <a:r>
                  <a:rPr lang="en-US" altLang="ja-JP" sz="2800" b="1" i="0" u="none" strike="noStrike" baseline="0">
                    <a:solidFill>
                      <a:schemeClr val="tx1"/>
                    </a:solidFill>
                    <a:latin typeface="Calibri" panose="020F0502020204030204"/>
                    <a:ea typeface="游ゴシック" panose="020B0400000000000000" pitchFamily="34" charset="-128"/>
                  </a:rPr>
                  <a:t>[us]</a:t>
                </a:r>
                <a:endParaRPr lang="ja-JP" altLang="en-US" sz="2800" b="1" i="0" u="none" strike="noStrike" baseline="0">
                  <a:solidFill>
                    <a:schemeClr val="tx1"/>
                  </a:solidFill>
                  <a:latin typeface="Calibri" panose="020F0502020204030204"/>
                  <a:ea typeface="游ゴシック" panose="020B0400000000000000" pitchFamily="34" charset="-128"/>
                </a:endParaRPr>
              </a:p>
            </cx:rich>
          </cx:tx>
        </cx:title>
        <cx:majorGridlines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sz="2800" b="1">
                <a:solidFill>
                  <a:schemeClr val="tx1"/>
                </a:solidFill>
              </a:defRPr>
            </a:pPr>
            <a:endParaRPr lang="ja-JP" altLang="en-US" sz="2800" b="1" i="0" u="none" strike="noStrike" baseline="0">
              <a:solidFill>
                <a:schemeClr val="tx1"/>
              </a:solidFill>
              <a:latin typeface="Calibri" panose="020F0502020204030204"/>
              <a:ea typeface="游ゴシック" panose="020B0400000000000000" pitchFamily="34" charset="-128"/>
            </a:endParaRPr>
          </a:p>
        </cx:txPr>
      </cx:axis>
    </cx:plotArea>
    <cx:legend pos="b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 sz="2800" b="1">
              <a:solidFill>
                <a:schemeClr val="tx1"/>
              </a:solidFill>
            </a:defRPr>
          </a:pPr>
          <a:endParaRPr lang="ja-JP" altLang="en-US" sz="2800" b="1" i="0" u="none" strike="noStrike" baseline="0">
            <a:solidFill>
              <a:schemeClr val="tx1"/>
            </a:solidFill>
            <a:latin typeface="Calibri" panose="020F0502020204030204"/>
            <a:ea typeface="游ゴシック" panose="020B0400000000000000" pitchFamily="34" charset="-128"/>
          </a:endParaRPr>
        </a:p>
      </cx:txPr>
    </cx:legend>
  </cx:chart>
</cx:chartSpace>
</file>

<file path=ppt/charts/chartEx2.xml><?xml version="1.0" encoding="utf-8"?>
<cx:chartSpace xmlns:a="http://schemas.openxmlformats.org/drawingml/2006/main" xmlns:r="http://schemas.openxmlformats.org/officeDocument/2006/relationships" xmlns:cx="http://schemas.microsoft.com/office/drawing/2014/chartex">
  <cx:chartData>
    <cx:externalData r:id="rId1" cx:autoUpdate="0"/>
    <cx:data id="0">
      <cx:numDim type="val">
        <cx:f>Sheet4!$E$3:$E$52</cx:f>
        <cx:lvl ptCount="50" formatCode="0.0">
          <cx:pt idx="0">22.777000000000001</cx:pt>
          <cx:pt idx="1">22.646999999999998</cx:pt>
          <cx:pt idx="2">22.748000000000001</cx:pt>
          <cx:pt idx="3">22.681000000000001</cx:pt>
          <cx:pt idx="4">22.645</cx:pt>
          <cx:pt idx="5">22.696999999999999</cx:pt>
          <cx:pt idx="6">22.652999999999999</cx:pt>
          <cx:pt idx="7">22.731999999999999</cx:pt>
          <cx:pt idx="8">22.617999999999999</cx:pt>
          <cx:pt idx="9">22.812999999999999</cx:pt>
          <cx:pt idx="10">22.832999999999998</cx:pt>
          <cx:pt idx="11">22.719000000000001</cx:pt>
          <cx:pt idx="12">22.765000000000001</cx:pt>
          <cx:pt idx="13">22.59</cx:pt>
          <cx:pt idx="14">22.849</cx:pt>
          <cx:pt idx="15">22.646000000000001</cx:pt>
          <cx:pt idx="16">22.901</cx:pt>
          <cx:pt idx="17">22.939</cx:pt>
          <cx:pt idx="18">22.632000000000001</cx:pt>
          <cx:pt idx="19">22.466999999999999</cx:pt>
          <cx:pt idx="20">22.628</cx:pt>
          <cx:pt idx="21">22.649999999999999</cx:pt>
          <cx:pt idx="22">22.571999999999999</cx:pt>
          <cx:pt idx="23">22.562000000000001</cx:pt>
          <cx:pt idx="24">22.550000000000001</cx:pt>
          <cx:pt idx="25">22.724</cx:pt>
          <cx:pt idx="26">22.754000000000001</cx:pt>
          <cx:pt idx="27">22.672000000000001</cx:pt>
          <cx:pt idx="28">22.696999999999999</cx:pt>
          <cx:pt idx="29">22.561</cx:pt>
          <cx:pt idx="30">22.669</cx:pt>
          <cx:pt idx="31">22.809999999999999</cx:pt>
          <cx:pt idx="32">22.596</cx:pt>
          <cx:pt idx="33">22.678000000000001</cx:pt>
          <cx:pt idx="34">23.347999999999999</cx:pt>
          <cx:pt idx="35">22.751000000000001</cx:pt>
          <cx:pt idx="36">22.582999999999998</cx:pt>
          <cx:pt idx="37">22.768999999999998</cx:pt>
          <cx:pt idx="38">22.585999999999999</cx:pt>
          <cx:pt idx="39">22.571999999999999</cx:pt>
          <cx:pt idx="40">22.553999999999998</cx:pt>
          <cx:pt idx="41">22.739999999999998</cx:pt>
          <cx:pt idx="42">22.687999999999999</cx:pt>
          <cx:pt idx="43">22.667999999999999</cx:pt>
          <cx:pt idx="44">22.632999999999999</cx:pt>
          <cx:pt idx="45">22.666</cx:pt>
          <cx:pt idx="46">22.878</cx:pt>
          <cx:pt idx="47">22.579999999999998</cx:pt>
          <cx:pt idx="48">23.015000000000001</cx:pt>
          <cx:pt idx="49">22.611999999999998</cx:pt>
        </cx:lvl>
      </cx:numDim>
    </cx:data>
    <cx:data id="1">
      <cx:numDim type="val">
        <cx:f>Sheet4!$G$3:$G$52</cx:f>
        <cx:lvl ptCount="50" formatCode="0.0">
          <cx:pt idx="0">22.908999999999999</cx:pt>
          <cx:pt idx="1">23.045999999999999</cx:pt>
          <cx:pt idx="2">22.641999999999999</cx:pt>
          <cx:pt idx="3">22.533000000000001</cx:pt>
          <cx:pt idx="4">22.829000000000001</cx:pt>
          <cx:pt idx="5">22.638000000000002</cx:pt>
          <cx:pt idx="6">22.661999999999999</cx:pt>
          <cx:pt idx="7">22.562000000000001</cx:pt>
          <cx:pt idx="8">22.597999999999999</cx:pt>
          <cx:pt idx="9">22.837</cx:pt>
          <cx:pt idx="10">22.768999999999998</cx:pt>
          <cx:pt idx="11">22.756</cx:pt>
          <cx:pt idx="12">22.753</cx:pt>
          <cx:pt idx="13">22.613</cx:pt>
          <cx:pt idx="14">22.571000000000002</cx:pt>
          <cx:pt idx="15">22.782</cx:pt>
          <cx:pt idx="16">22.545000000000002</cx:pt>
          <cx:pt idx="17">22.748999999999999</cx:pt>
          <cx:pt idx="18">22.724</cx:pt>
          <cx:pt idx="19">22.748000000000001</cx:pt>
          <cx:pt idx="20">22.754000000000001</cx:pt>
          <cx:pt idx="21">22.704000000000001</cx:pt>
          <cx:pt idx="22">22.802</cx:pt>
          <cx:pt idx="23">22.695</cx:pt>
          <cx:pt idx="24">22.667000000000002</cx:pt>
          <cx:pt idx="25">22.716999999999999</cx:pt>
          <cx:pt idx="26">22.677</cx:pt>
          <cx:pt idx="27">22.719000000000001</cx:pt>
          <cx:pt idx="28">22.605</cx:pt>
          <cx:pt idx="29">22.576000000000001</cx:pt>
          <cx:pt idx="30">22.576000000000001</cx:pt>
          <cx:pt idx="31">22.622</cx:pt>
          <cx:pt idx="32">22.678000000000001</cx:pt>
          <cx:pt idx="33">22.780000000000001</cx:pt>
          <cx:pt idx="34">22.710999999999999</cx:pt>
          <cx:pt idx="35">22.651</cx:pt>
          <cx:pt idx="36">22.832999999999998</cx:pt>
          <cx:pt idx="37">22.582000000000001</cx:pt>
          <cx:pt idx="38">22.641999999999999</cx:pt>
          <cx:pt idx="39">22.673999999999999</cx:pt>
          <cx:pt idx="40">22.762</cx:pt>
          <cx:pt idx="41">22.739000000000001</cx:pt>
          <cx:pt idx="42">22.602</cx:pt>
          <cx:pt idx="43">22.774000000000001</cx:pt>
          <cx:pt idx="44">22.940999999999999</cx:pt>
          <cx:pt idx="45">22.850000000000001</cx:pt>
          <cx:pt idx="46">22.745999999999999</cx:pt>
          <cx:pt idx="47">22.876000000000001</cx:pt>
          <cx:pt idx="48">22.616</cx:pt>
          <cx:pt idx="49">22.649000000000001</cx:pt>
        </cx:lvl>
      </cx:numDim>
    </cx:data>
  </cx:chartData>
  <cx:chart>
    <cx:title pos="t" align="ctr" overlay="0">
      <cx:tx>
        <cx:rich>
          <a:bodyPr spcFirstLastPara="1" vertOverflow="ellipsis" horzOverflow="overflow" wrap="square" lIns="0" tIns="0" rIns="0" bIns="0" anchor="ctr" anchorCtr="1"/>
          <a:lstStyle/>
          <a:p>
            <a:pPr algn="ctr" rtl="0">
              <a:spcBef>
                <a:spcPts val="0"/>
              </a:spcBef>
              <a:spcAft>
                <a:spcPts val="0"/>
              </a:spcAft>
              <a:defRPr sz="2800">
                <a:solidFill>
                  <a:schemeClr val="tx1"/>
                </a:solidFill>
              </a:defRPr>
            </a:pPr>
            <a:r>
              <a:rPr lang="ja-JP" altLang="en-US" sz="2800" b="1" i="0" baseline="0">
                <a:solidFill>
                  <a:schemeClr val="tx1"/>
                </a:solidFill>
                <a:effectLst/>
                <a:latin typeface="游ゴシック" panose="020B0400000000000000" pitchFamily="34" charset="-128"/>
                <a:ea typeface="游ゴシック" panose="020B0400000000000000" pitchFamily="34" charset="-128"/>
                <a:cs typeface="Calibri" panose="020F0502020204030204" pitchFamily="34" charset="0"/>
              </a:rPr>
              <a:t>メモリ使用量多</a:t>
            </a:r>
            <a:endParaRPr lang="ja-JP" altLang="en-US" sz="2800">
              <a:solidFill>
                <a:schemeClr val="tx1"/>
              </a:solidFill>
              <a:effectLst/>
            </a:endParaRPr>
          </a:p>
        </cx:rich>
      </cx:tx>
    </cx:title>
    <cx:plotArea>
      <cx:plotAreaRegion>
        <cx:series layoutId="boxWhisker" uniqueId="{BC4F1F71-5E73-0146-8DEF-2EC2EB45A625}">
          <cx:tx>
            <cx:txData>
              <cx:f>Sheet4!$E$2</cx:f>
              <cx:v>従来</cx:v>
            </cx:txData>
          </cx:tx>
          <cx:spPr>
            <a:solidFill>
              <a:srgbClr val="FFFF00"/>
            </a:solidFill>
            <a:ln>
              <a:solidFill>
                <a:schemeClr val="tx1"/>
              </a:solidFill>
            </a:ln>
          </cx:spPr>
          <cx:dataId val="0"/>
          <cx:layoutPr>
            <cx:visibility meanLine="0" meanMarker="1" nonoutliers="0" outliers="1"/>
            <cx:statistics quartileMethod="exclusive"/>
          </cx:layoutPr>
        </cx:series>
        <cx:series layoutId="boxWhisker" uniqueId="{44C1F173-E171-0C4A-9D42-DA8CCB74BB61}">
          <cx:tx>
            <cx:txData>
              <cx:f>Sheet4!$G$2</cx:f>
              <cx:v>ShadowMonitor</cx:v>
            </cx:txData>
          </cx:tx>
          <cx:spPr>
            <a:solidFill>
              <a:srgbClr val="92D050"/>
            </a:solidFill>
            <a:ln>
              <a:solidFill>
                <a:schemeClr val="tx1"/>
              </a:solidFill>
            </a:ln>
          </cx:spPr>
          <cx:dataId val="1"/>
          <cx:layoutPr>
            <cx:visibility meanLine="0" meanMarker="1" nonoutliers="0" outliers="1"/>
            <cx:statistics quartileMethod="exclusive"/>
          </cx:layoutPr>
        </cx:series>
      </cx:plotAreaRegion>
      <cx:axis id="0" hidden="1">
        <cx:catScaling gapWidth="1"/>
        <cx:tickLabels/>
      </cx:axis>
      <cx:axis id="1">
        <cx:valScaling min="22.399999999999999"/>
        <cx:title>
          <cx:tx>
            <cx:rich>
              <a:bodyPr spcFirstLastPara="1" vertOverflow="ellipsis" horzOverflow="overflow" wrap="square" lIns="0" tIns="0" rIns="0" bIns="0" anchor="ctr" anchorCtr="1"/>
              <a:lstStyle/>
              <a:p>
                <a:pPr algn="ctr" rtl="0">
                  <a:defRPr sz="2800" b="1">
                    <a:solidFill>
                      <a:schemeClr val="tx1"/>
                    </a:solidFill>
                  </a:defRPr>
                </a:pPr>
                <a:r>
                  <a:rPr lang="ja-JP" altLang="en-US" sz="2800" b="1" i="0" u="none" strike="noStrike" baseline="0">
                    <a:solidFill>
                      <a:schemeClr val="tx1"/>
                    </a:solidFill>
                    <a:latin typeface="Calibri" panose="020F0502020204030204"/>
                    <a:ea typeface="游ゴシック" panose="020B0400000000000000" pitchFamily="34" charset="-128"/>
                  </a:rPr>
                  <a:t>実行時間</a:t>
                </a:r>
                <a:r>
                  <a:rPr lang="en-US" altLang="ja-JP" sz="2800" b="1" i="0" u="none" strike="noStrike" baseline="0">
                    <a:solidFill>
                      <a:schemeClr val="tx1"/>
                    </a:solidFill>
                    <a:latin typeface="Calibri" panose="020F0502020204030204"/>
                    <a:ea typeface="游ゴシック" panose="020B0400000000000000" pitchFamily="34" charset="-128"/>
                  </a:rPr>
                  <a:t>[ms]</a:t>
                </a:r>
                <a:endParaRPr lang="ja-JP" altLang="en-US" sz="2800" b="1" i="0" u="none" strike="noStrike" baseline="0">
                  <a:solidFill>
                    <a:schemeClr val="tx1"/>
                  </a:solidFill>
                  <a:latin typeface="Calibri" panose="020F0502020204030204"/>
                  <a:ea typeface="游ゴシック" panose="020B0400000000000000" pitchFamily="34" charset="-128"/>
                </a:endParaRPr>
              </a:p>
            </cx:rich>
          </cx:tx>
        </cx:title>
        <cx:majorGridlines/>
        <cx:tickLabels/>
        <cx:txPr>
          <a:bodyPr spcFirstLastPara="1" vertOverflow="ellipsis" horzOverflow="overflow" wrap="square" lIns="0" tIns="0" rIns="0" bIns="0" anchor="ctr" anchorCtr="1"/>
          <a:lstStyle/>
          <a:p>
            <a:pPr algn="ctr" rtl="0">
              <a:defRPr sz="2800" b="1">
                <a:solidFill>
                  <a:schemeClr val="tx1"/>
                </a:solidFill>
              </a:defRPr>
            </a:pPr>
            <a:endParaRPr lang="ja-JP" altLang="en-US" sz="2800" b="1" i="0" u="none" strike="noStrike" baseline="0">
              <a:solidFill>
                <a:schemeClr val="tx1"/>
              </a:solidFill>
              <a:latin typeface="Calibri" panose="020F0502020204030204"/>
              <a:ea typeface="游ゴシック" panose="020B0400000000000000" pitchFamily="34" charset="-128"/>
            </a:endParaRPr>
          </a:p>
        </cx:txPr>
      </cx:axis>
    </cx:plotArea>
    <cx:legend pos="b" align="ctr" overlay="0">
      <cx:txPr>
        <a:bodyPr spcFirstLastPara="1" vertOverflow="ellipsis" horzOverflow="overflow" wrap="square" lIns="0" tIns="0" rIns="0" bIns="0" anchor="ctr" anchorCtr="1"/>
        <a:lstStyle/>
        <a:p>
          <a:pPr algn="ctr" rtl="0">
            <a:defRPr sz="2800" b="1">
              <a:solidFill>
                <a:schemeClr val="tx1"/>
              </a:solidFill>
            </a:defRPr>
          </a:pPr>
          <a:endParaRPr lang="ja-JP" altLang="en-US" sz="2800" b="1" i="0" u="none" strike="noStrike" baseline="0">
            <a:solidFill>
              <a:schemeClr val="tx1"/>
            </a:solidFill>
            <a:latin typeface="Calibri" panose="020F0502020204030204"/>
            <a:ea typeface="游ゴシック" panose="020B0400000000000000" pitchFamily="34" charset="-128"/>
          </a:endParaRPr>
        </a:p>
      </cx:txPr>
    </cx:legend>
  </cx:chart>
</cx:chartSpace>
</file>

<file path=ppt/charts/colors1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colors2.xml><?xml version="1.0" encoding="utf-8"?>
<cs:colorStyle xmlns:cs="http://schemas.microsoft.com/office/drawing/2012/chartStyle" xmlns:a="http://schemas.openxmlformats.org/drawingml/2006/main" meth="cycle" id="10">
  <a:schemeClr val="accent1"/>
  <a:schemeClr val="accent2"/>
  <a:schemeClr val="accent3"/>
  <a:schemeClr val="accent4"/>
  <a:schemeClr val="accent5"/>
  <a:schemeClr val="accent6"/>
  <cs:variation/>
  <cs:variation>
    <a:lumMod val="60000"/>
  </cs:variation>
  <cs:variation>
    <a:lumMod val="80000"/>
    <a:lumOff val="20000"/>
  </cs:variation>
  <cs:variation>
    <a:lumMod val="80000"/>
  </cs:variation>
  <cs:variation>
    <a:lumMod val="60000"/>
    <a:lumOff val="40000"/>
  </cs:variation>
  <cs:variation>
    <a:lumMod val="50000"/>
  </cs:variation>
  <cs:variation>
    <a:lumMod val="70000"/>
    <a:lumOff val="30000"/>
  </cs:variation>
  <cs:variation>
    <a:lumMod val="70000"/>
  </cs:variation>
  <cs:variation>
    <a:lumMod val="50000"/>
    <a:lumOff val="50000"/>
  </cs:variation>
</cs:colorStyle>
</file>

<file path=ppt/charts/style1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charts/style2.xml><?xml version="1.0" encoding="utf-8"?>
<cs:chartStyle xmlns:cs="http://schemas.microsoft.com/office/drawing/2012/chartStyle" xmlns:a="http://schemas.openxmlformats.org/drawingml/2006/main" id="406">
  <cs:axisTitle>
    <cs:lnRef idx="0"/>
    <cs:fillRef idx="0"/>
    <cs:effectRef idx="0"/>
    <cs:fontRef idx="minor">
      <a:schemeClr val="tx1">
        <a:lumMod val="65000"/>
        <a:lumOff val="35000"/>
      </a:schemeClr>
    </cs:fontRef>
    <cs:defRPr sz="900"/>
  </cs:axisTitle>
  <cs:category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categoryAxis>
  <cs:chartArea mods="allowNoFillOverride allowNoLineOverride">
    <cs:lnRef idx="0"/>
    <cs:fillRef idx="0"/>
    <cs:effectRef idx="0"/>
    <cs:fontRef idx="minor">
      <a:schemeClr val="tx1"/>
    </cs:fontRef>
    <cs:spPr>
      <a:solidFill>
        <a:schemeClr val="bg1"/>
      </a:solidFill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1000"/>
  </cs:chartArea>
  <cs:data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dataLabel>
  <cs:dataLabelCallout>
    <cs:lnRef idx="0"/>
    <cs:fillRef idx="0"/>
    <cs:effectRef idx="0"/>
    <cs:fontRef idx="minor">
      <a:schemeClr val="dk1">
        <a:lumMod val="65000"/>
        <a:lumOff val="35000"/>
      </a:schemeClr>
    </cs:fontRef>
    <cs:spPr>
      <a:solidFill>
        <a:schemeClr val="lt1"/>
      </a:solidFill>
      <a:ln>
        <a:solidFill>
          <a:schemeClr val="dk1">
            <a:lumMod val="25000"/>
            <a:lumOff val="75000"/>
          </a:schemeClr>
        </a:solidFill>
      </a:ln>
    </cs:spPr>
    <cs:defRPr sz="900"/>
    <cs:bodyPr rot="0" spcFirstLastPara="1" vertOverflow="clip" horzOverflow="clip" vert="horz" wrap="square" lIns="36576" tIns="18288" rIns="36576" bIns="18288" anchor="ctr" anchorCtr="1">
      <a:spAutoFit/>
    </cs:bodyPr>
  </cs:dataLabelCallout>
  <cs:dataPoint>
    <cs:lnRef idx="0">
      <cs:styleClr val="auto"/>
    </cs:lnRef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>
        <a:solidFill>
          <a:schemeClr val="phClr"/>
        </a:solidFill>
      </a:ln>
    </cs:spPr>
  </cs:dataPoint>
  <cs:dataPoint3D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</cs:spPr>
  </cs:dataPoint3D>
  <cs:dataPointLin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Line>
  <cs:dataPointMarker>
    <cs:lnRef idx="0"/>
    <cs:fillRef idx="0">
      <cs:styleClr val="auto"/>
    </cs:fillRef>
    <cs:effectRef idx="0"/>
    <cs:fontRef idx="minor">
      <a:schemeClr val="tx1"/>
    </cs:fontRef>
    <cs:spPr>
      <a:solidFill>
        <a:schemeClr val="phClr"/>
      </a:solidFill>
      <a:ln w="9525">
        <a:solidFill>
          <a:schemeClr val="lt1"/>
        </a:solidFill>
      </a:ln>
    </cs:spPr>
  </cs:dataPointMarker>
  <cs:dataPointMarkerLayout symbol="circle" size="5"/>
  <cs:dataPointWireframe>
    <cs:lnRef idx="0">
      <cs:styleClr val="auto"/>
    </cs:lnRef>
    <cs:fillRef idx="0"/>
    <cs:effectRef idx="0"/>
    <cs:fontRef idx="minor">
      <a:schemeClr val="tx1"/>
    </cs:fontRef>
    <cs:spPr>
      <a:ln w="28575" cap="rnd">
        <a:solidFill>
          <a:schemeClr val="phClr"/>
        </a:solidFill>
        <a:round/>
      </a:ln>
    </cs:spPr>
  </cs:dataPointWireframe>
  <cs:dataTable>
    <cs:lnRef idx="0"/>
    <cs:fillRef idx="0"/>
    <cs:effectRef idx="0"/>
    <cs:fontRef idx="minor">
      <a:schemeClr val="tx1">
        <a:lumMod val="65000"/>
        <a:lumOff val="35000"/>
      </a:schemeClr>
    </cs:fontRef>
    <cs:spPr>
      <a:ln w="9525">
        <a:solidFill>
          <a:schemeClr val="tx1">
            <a:lumMod val="15000"/>
            <a:lumOff val="85000"/>
          </a:schemeClr>
        </a:solidFill>
      </a:ln>
    </cs:spPr>
    <cs:defRPr sz="900"/>
  </cs:dataTable>
  <cs:downBar>
    <cs:lnRef idx="0"/>
    <cs:fillRef idx="0"/>
    <cs:effectRef idx="0"/>
    <cs:fontRef idx="minor">
      <a:schemeClr val="dk1"/>
    </cs:fontRef>
    <cs:spPr>
      <a:solidFill>
        <a:schemeClr val="dk1">
          <a:lumMod val="65000"/>
          <a:lumOff val="35000"/>
        </a:schemeClr>
      </a:solidFill>
      <a:ln w="9525">
        <a:solidFill>
          <a:schemeClr val="tx1">
            <a:lumMod val="65000"/>
            <a:lumOff val="35000"/>
          </a:schemeClr>
        </a:solidFill>
      </a:ln>
    </cs:spPr>
  </cs:downBar>
  <cs:drop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dropLine>
  <cs:errorBa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65000"/>
            <a:lumOff val="35000"/>
          </a:schemeClr>
        </a:solidFill>
        <a:round/>
      </a:ln>
    </cs:spPr>
  </cs:errorBar>
  <cs:floor>
    <cs:lnRef idx="0"/>
    <cs:fillRef idx="0"/>
    <cs:effectRef idx="0"/>
    <cs:fontRef idx="minor">
      <a:schemeClr val="tx1"/>
    </cs:fontRef>
  </cs:floor>
  <cs:gridlineMaj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ajor>
  <cs:gridlineMinor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</cs:gridlineMinor>
  <cs:hiLo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75000"/>
            <a:lumOff val="25000"/>
          </a:schemeClr>
        </a:solidFill>
        <a:round/>
      </a:ln>
    </cs:spPr>
  </cs:hiLoLine>
  <cs:leaderLine>
    <cs:lnRef idx="0"/>
    <cs:fillRef idx="0"/>
    <cs:effectRef idx="0"/>
    <cs:fontRef idx="minor">
      <a:schemeClr val="tx1"/>
    </cs:fontRef>
    <cs:spPr>
      <a:ln w="9525" cap="flat" cmpd="sng" algn="ctr">
        <a:solidFill>
          <a:schemeClr val="tx1">
            <a:lumMod val="35000"/>
            <a:lumOff val="65000"/>
          </a:schemeClr>
        </a:solidFill>
        <a:round/>
      </a:ln>
    </cs:spPr>
  </cs:leaderLine>
  <cs:legend>
    <cs:lnRef idx="0"/>
    <cs:fillRef idx="0"/>
    <cs:effectRef idx="0"/>
    <cs:fontRef idx="minor">
      <a:schemeClr val="tx1">
        <a:lumMod val="65000"/>
        <a:lumOff val="35000"/>
      </a:schemeClr>
    </cs:fontRef>
    <cs:defRPr sz="900"/>
  </cs:legend>
  <cs:plotArea mods="allowNoFillOverride allowNoLineOverride">
    <cs:lnRef idx="0"/>
    <cs:fillRef idx="0"/>
    <cs:effectRef idx="0"/>
    <cs:fontRef idx="minor">
      <a:schemeClr val="tx1"/>
    </cs:fontRef>
  </cs:plotArea>
  <cs:plotArea3D mods="allowNoFillOverride allowNoLineOverride">
    <cs:lnRef idx="0"/>
    <cs:fillRef idx="0"/>
    <cs:effectRef idx="0"/>
    <cs:fontRef idx="minor">
      <a:schemeClr val="tx1"/>
    </cs:fontRef>
  </cs:plotArea3D>
  <cs:seriesAxis>
    <cs:lnRef idx="0"/>
    <cs:fillRef idx="0"/>
    <cs:effectRef idx="0"/>
    <cs:fontRef idx="minor">
      <a:schemeClr val="tx1">
        <a:lumMod val="65000"/>
        <a:lumOff val="35000"/>
      </a:schemeClr>
    </cs:fontRef>
    <cs:spPr>
      <a:ln w="9525" cap="flat" cmpd="sng" algn="ctr">
        <a:solidFill>
          <a:schemeClr val="tx1">
            <a:lumMod val="15000"/>
            <a:lumOff val="85000"/>
          </a:schemeClr>
        </a:solidFill>
        <a:round/>
      </a:ln>
    </cs:spPr>
    <cs:defRPr sz="900"/>
  </cs:seriesAxis>
  <cs:seriesLine>
    <cs:lnRef idx="0"/>
    <cs:fillRef idx="0"/>
    <cs:effectRef idx="0"/>
    <cs:fontRef idx="minor">
      <a:schemeClr val="tx1"/>
    </cs:fontRef>
    <cs:spPr>
      <a:ln w="9525" cap="flat">
        <a:solidFill>
          <a:srgbClr val="D9D9D9"/>
        </a:solidFill>
        <a:round/>
      </a:ln>
    </cs:spPr>
  </cs:seriesLine>
  <cs:title>
    <cs:lnRef idx="0"/>
    <cs:fillRef idx="0"/>
    <cs:effectRef idx="0"/>
    <cs:fontRef idx="minor">
      <a:schemeClr val="tx1">
        <a:lumMod val="65000"/>
        <a:lumOff val="35000"/>
      </a:schemeClr>
    </cs:fontRef>
    <cs:defRPr sz="1400"/>
  </cs:title>
  <cs:trendline>
    <cs:lnRef idx="0">
      <cs:styleClr val="auto"/>
    </cs:lnRef>
    <cs:fillRef idx="0"/>
    <cs:effectRef idx="0"/>
    <cs:fontRef idx="minor">
      <a:schemeClr val="tx1"/>
    </cs:fontRef>
    <cs:spPr>
      <a:ln w="19050" cap="rnd">
        <a:solidFill>
          <a:schemeClr val="phClr"/>
        </a:solidFill>
        <a:prstDash val="sysDash"/>
      </a:ln>
    </cs:spPr>
  </cs:trendline>
  <cs:trendlineLabel>
    <cs:lnRef idx="0"/>
    <cs:fillRef idx="0"/>
    <cs:effectRef idx="0"/>
    <cs:fontRef idx="minor">
      <a:schemeClr val="tx1">
        <a:lumMod val="65000"/>
        <a:lumOff val="35000"/>
      </a:schemeClr>
    </cs:fontRef>
    <cs:defRPr sz="900"/>
  </cs:trendlineLabel>
  <cs:upBar>
    <cs:lnRef idx="0"/>
    <cs:fillRef idx="0"/>
    <cs:effectRef idx="0"/>
    <cs:fontRef idx="minor">
      <a:schemeClr val="dk1"/>
    </cs:fontRef>
    <cs:spPr>
      <a:solidFill>
        <a:schemeClr val="lt1"/>
      </a:solidFill>
      <a:ln w="9525">
        <a:solidFill>
          <a:schemeClr val="tx1">
            <a:lumMod val="15000"/>
            <a:lumOff val="85000"/>
          </a:schemeClr>
        </a:solidFill>
      </a:ln>
    </cs:spPr>
  </cs:upBar>
  <cs:valueAxis>
    <cs:lnRef idx="0"/>
    <cs:fillRef idx="0"/>
    <cs:effectRef idx="0"/>
    <cs:fontRef idx="minor">
      <a:schemeClr val="tx1">
        <a:lumMod val="65000"/>
        <a:lumOff val="35000"/>
      </a:schemeClr>
    </cs:fontRef>
    <cs:defRPr sz="900"/>
  </cs:valueAxis>
  <cs:wall>
    <cs:lnRef idx="0"/>
    <cs:fillRef idx="0"/>
    <cs:effectRef idx="0"/>
    <cs:fontRef idx="minor">
      <a:schemeClr val="tx1"/>
    </cs:fontRef>
  </cs:wall>
</cs:chartStyle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タイトル スライド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270641" y="7006455"/>
            <a:ext cx="25733931" cy="14904814"/>
          </a:xfrm>
        </p:spPr>
        <p:txBody>
          <a:bodyPr anchor="b"/>
          <a:lstStyle>
            <a:lvl1pPr algn="ctr">
              <a:defRPr sz="19865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3784402" y="22486056"/>
            <a:ext cx="22706410" cy="10336248"/>
          </a:xfrm>
        </p:spPr>
        <p:txBody>
          <a:bodyPr/>
          <a:lstStyle>
            <a:lvl1pPr marL="0" indent="0" algn="ctr">
              <a:buNone/>
              <a:defRPr sz="7946"/>
            </a:lvl1pPr>
            <a:lvl2pPr marL="1513743" indent="0" algn="ctr">
              <a:buNone/>
              <a:defRPr sz="6622"/>
            </a:lvl2pPr>
            <a:lvl3pPr marL="3027487" indent="0" algn="ctr">
              <a:buNone/>
              <a:defRPr sz="5960"/>
            </a:lvl3pPr>
            <a:lvl4pPr marL="4541230" indent="0" algn="ctr">
              <a:buNone/>
              <a:defRPr sz="5297"/>
            </a:lvl4pPr>
            <a:lvl5pPr marL="6054974" indent="0" algn="ctr">
              <a:buNone/>
              <a:defRPr sz="5297"/>
            </a:lvl5pPr>
            <a:lvl6pPr marL="7568717" indent="0" algn="ctr">
              <a:buNone/>
              <a:defRPr sz="5297"/>
            </a:lvl6pPr>
            <a:lvl7pPr marL="9082461" indent="0" algn="ctr">
              <a:buNone/>
              <a:defRPr sz="5297"/>
            </a:lvl7pPr>
            <a:lvl8pPr marL="10596204" indent="0" algn="ctr">
              <a:buNone/>
              <a:defRPr sz="5297"/>
            </a:lvl8pPr>
            <a:lvl9pPr marL="12109948" indent="0" algn="ctr">
              <a:buNone/>
              <a:defRPr sz="5297"/>
            </a:lvl9pPr>
          </a:lstStyle>
          <a:p>
            <a:r>
              <a:rPr lang="ja-JP" altLang="en-US" dirty="0"/>
              <a:t>マスター サブタイトルの書式設定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098619368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タイトルと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77168560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セクション見出し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65654" y="10673207"/>
            <a:ext cx="26112371" cy="17808475"/>
          </a:xfrm>
        </p:spPr>
        <p:txBody>
          <a:bodyPr anchor="b"/>
          <a:lstStyle>
            <a:lvl1pPr>
              <a:defRPr sz="19865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65654" y="28650157"/>
            <a:ext cx="26112371" cy="9365056"/>
          </a:xfrm>
        </p:spPr>
        <p:txBody>
          <a:bodyPr/>
          <a:lstStyle>
            <a:lvl1pPr marL="0" indent="0">
              <a:buNone/>
              <a:defRPr sz="7946">
                <a:solidFill>
                  <a:schemeClr val="tx1">
                    <a:tint val="82000"/>
                  </a:schemeClr>
                </a:solidFill>
              </a:defRPr>
            </a:lvl1pPr>
            <a:lvl2pPr marL="1513743" indent="0">
              <a:buNone/>
              <a:defRPr sz="6622">
                <a:solidFill>
                  <a:schemeClr val="tx1">
                    <a:tint val="82000"/>
                  </a:schemeClr>
                </a:solidFill>
              </a:defRPr>
            </a:lvl2pPr>
            <a:lvl3pPr marL="3027487" indent="0">
              <a:buNone/>
              <a:defRPr sz="5960">
                <a:solidFill>
                  <a:schemeClr val="tx1">
                    <a:tint val="82000"/>
                  </a:schemeClr>
                </a:solidFill>
              </a:defRPr>
            </a:lvl3pPr>
            <a:lvl4pPr marL="4541230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4pPr>
            <a:lvl5pPr marL="605497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5pPr>
            <a:lvl6pPr marL="7568717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6pPr>
            <a:lvl7pPr marL="9082461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7pPr>
            <a:lvl8pPr marL="10596204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8pPr>
            <a:lvl9pPr marL="12109948" indent="0">
              <a:buNone/>
              <a:defRPr sz="5297">
                <a:solidFill>
                  <a:schemeClr val="tx1">
                    <a:tint val="82000"/>
                  </a:schemeClr>
                </a:solidFill>
              </a:defRPr>
            </a:lvl9pPr>
          </a:lstStyle>
          <a:p>
            <a:pPr lvl="0"/>
            <a:r>
              <a:rPr lang="ja-JP" altLang="en-US" dirty="0"/>
              <a:t>マスター テキストの書式設定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47064672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2 つ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081421" y="11396633"/>
            <a:ext cx="12866966" cy="27163630"/>
          </a:xfrm>
        </p:spPr>
        <p:txBody>
          <a:bodyPr/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5326826" y="11396633"/>
            <a:ext cx="12866966" cy="27163630"/>
          </a:xfrm>
        </p:spPr>
        <p:txBody>
          <a:bodyPr/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950812700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比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279336"/>
            <a:ext cx="26112371" cy="8274950"/>
          </a:xfrm>
        </p:spPr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5368" y="10494816"/>
            <a:ext cx="12807832" cy="5143347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ja-JP" altLang="en-US" dirty="0"/>
              <a:t>マスター テキストの書式設定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085368" y="15638163"/>
            <a:ext cx="12807832" cy="23001382"/>
          </a:xfrm>
        </p:spPr>
        <p:txBody>
          <a:bodyPr/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15326828" y="10494816"/>
            <a:ext cx="12870909" cy="5143347"/>
          </a:xfrm>
        </p:spPr>
        <p:txBody>
          <a:bodyPr anchor="b"/>
          <a:lstStyle>
            <a:lvl1pPr marL="0" indent="0">
              <a:buNone/>
              <a:defRPr sz="7946" b="1"/>
            </a:lvl1pPr>
            <a:lvl2pPr marL="1513743" indent="0">
              <a:buNone/>
              <a:defRPr sz="6622" b="1"/>
            </a:lvl2pPr>
            <a:lvl3pPr marL="3027487" indent="0">
              <a:buNone/>
              <a:defRPr sz="5960" b="1"/>
            </a:lvl3pPr>
            <a:lvl4pPr marL="4541230" indent="0">
              <a:buNone/>
              <a:defRPr sz="5297" b="1"/>
            </a:lvl4pPr>
            <a:lvl5pPr marL="6054974" indent="0">
              <a:buNone/>
              <a:defRPr sz="5297" b="1"/>
            </a:lvl5pPr>
            <a:lvl6pPr marL="7568717" indent="0">
              <a:buNone/>
              <a:defRPr sz="5297" b="1"/>
            </a:lvl6pPr>
            <a:lvl7pPr marL="9082461" indent="0">
              <a:buNone/>
              <a:defRPr sz="5297" b="1"/>
            </a:lvl7pPr>
            <a:lvl8pPr marL="10596204" indent="0">
              <a:buNone/>
              <a:defRPr sz="5297" b="1"/>
            </a:lvl8pPr>
            <a:lvl9pPr marL="12109948" indent="0">
              <a:buNone/>
              <a:defRPr sz="5297" b="1"/>
            </a:lvl9pPr>
          </a:lstStyle>
          <a:p>
            <a:pPr lvl="0"/>
            <a:r>
              <a:rPr lang="ja-JP" altLang="en-US" dirty="0"/>
              <a:t>マスター テキストの書式設定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15326828" y="15638163"/>
            <a:ext cx="12870909" cy="23001382"/>
          </a:xfrm>
        </p:spPr>
        <p:txBody>
          <a:bodyPr/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9676920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タイトルのみ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6372759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白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58354461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タイトル付きのコンテンツ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4113"/>
            <a:ext cx="9764544" cy="9989397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2870909" y="6164102"/>
            <a:ext cx="15326827" cy="30424055"/>
          </a:xfrm>
        </p:spPr>
        <p:txBody>
          <a:bodyPr/>
          <a:lstStyle>
            <a:lvl1pPr>
              <a:defRPr sz="10595"/>
            </a:lvl1pPr>
            <a:lvl2pPr>
              <a:defRPr sz="9271"/>
            </a:lvl2pPr>
            <a:lvl3pPr>
              <a:defRPr sz="7946"/>
            </a:lvl3pPr>
            <a:lvl4pPr>
              <a:defRPr sz="6622"/>
            </a:lvl4pPr>
            <a:lvl5pPr>
              <a:defRPr sz="6622"/>
            </a:lvl5pPr>
            <a:lvl6pPr>
              <a:defRPr sz="6622"/>
            </a:lvl6pPr>
            <a:lvl7pPr>
              <a:defRPr sz="6622"/>
            </a:lvl7pPr>
            <a:lvl8pPr>
              <a:defRPr sz="6622"/>
            </a:lvl8pPr>
            <a:lvl9pPr>
              <a:defRPr sz="6622"/>
            </a:lvl9pPr>
          </a:lstStyle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3510"/>
            <a:ext cx="9764544" cy="23794191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ja-JP" altLang="en-US" dirty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375281177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タイトル付きの図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085364" y="2854113"/>
            <a:ext cx="9764544" cy="9989397"/>
          </a:xfrm>
        </p:spPr>
        <p:txBody>
          <a:bodyPr anchor="b"/>
          <a:lstStyle>
            <a:lvl1pPr>
              <a:defRPr sz="10595"/>
            </a:lvl1pPr>
          </a:lstStyle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12870909" y="6164102"/>
            <a:ext cx="15326827" cy="30424055"/>
          </a:xfrm>
        </p:spPr>
        <p:txBody>
          <a:bodyPr anchor="t"/>
          <a:lstStyle>
            <a:lvl1pPr marL="0" indent="0">
              <a:buNone/>
              <a:defRPr sz="10595"/>
            </a:lvl1pPr>
            <a:lvl2pPr marL="1513743" indent="0">
              <a:buNone/>
              <a:defRPr sz="9271"/>
            </a:lvl2pPr>
            <a:lvl3pPr marL="3027487" indent="0">
              <a:buNone/>
              <a:defRPr sz="7946"/>
            </a:lvl3pPr>
            <a:lvl4pPr marL="4541230" indent="0">
              <a:buNone/>
              <a:defRPr sz="6622"/>
            </a:lvl4pPr>
            <a:lvl5pPr marL="6054974" indent="0">
              <a:buNone/>
              <a:defRPr sz="6622"/>
            </a:lvl5pPr>
            <a:lvl6pPr marL="7568717" indent="0">
              <a:buNone/>
              <a:defRPr sz="6622"/>
            </a:lvl6pPr>
            <a:lvl7pPr marL="9082461" indent="0">
              <a:buNone/>
              <a:defRPr sz="6622"/>
            </a:lvl7pPr>
            <a:lvl8pPr marL="10596204" indent="0">
              <a:buNone/>
              <a:defRPr sz="6622"/>
            </a:lvl8pPr>
            <a:lvl9pPr marL="12109948" indent="0">
              <a:buNone/>
              <a:defRPr sz="6622"/>
            </a:lvl9pPr>
          </a:lstStyle>
          <a:p>
            <a:r>
              <a:rPr lang="ja-JP" altLang="en-US" dirty="0"/>
              <a:t>アイコンをクリックして図を追加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085364" y="12843510"/>
            <a:ext cx="9764544" cy="23794191"/>
          </a:xfrm>
        </p:spPr>
        <p:txBody>
          <a:bodyPr/>
          <a:lstStyle>
            <a:lvl1pPr marL="0" indent="0">
              <a:buNone/>
              <a:defRPr sz="5297"/>
            </a:lvl1pPr>
            <a:lvl2pPr marL="1513743" indent="0">
              <a:buNone/>
              <a:defRPr sz="4635"/>
            </a:lvl2pPr>
            <a:lvl3pPr marL="3027487" indent="0">
              <a:buNone/>
              <a:defRPr sz="3973"/>
            </a:lvl3pPr>
            <a:lvl4pPr marL="4541230" indent="0">
              <a:buNone/>
              <a:defRPr sz="3311"/>
            </a:lvl4pPr>
            <a:lvl5pPr marL="6054974" indent="0">
              <a:buNone/>
              <a:defRPr sz="3311"/>
            </a:lvl5pPr>
            <a:lvl6pPr marL="7568717" indent="0">
              <a:buNone/>
              <a:defRPr sz="3311"/>
            </a:lvl6pPr>
            <a:lvl7pPr marL="9082461" indent="0">
              <a:buNone/>
              <a:defRPr sz="3311"/>
            </a:lvl7pPr>
            <a:lvl8pPr marL="10596204" indent="0">
              <a:buNone/>
              <a:defRPr sz="3311"/>
            </a:lvl8pPr>
            <a:lvl9pPr marL="12109948" indent="0">
              <a:buNone/>
              <a:defRPr sz="3311"/>
            </a:lvl9pPr>
          </a:lstStyle>
          <a:p>
            <a:pPr lvl="0"/>
            <a:r>
              <a:rPr lang="ja-JP" altLang="en-US" dirty="0"/>
              <a:t>マスター テキストの書式設定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90156500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タイトルと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1079994977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縦書きタイトルと&#10;縦書きテキスト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21665701" y="2279327"/>
            <a:ext cx="6528093" cy="36280937"/>
          </a:xfrm>
        </p:spPr>
        <p:txBody>
          <a:bodyPr vert="eaVert"/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081423" y="2279327"/>
            <a:ext cx="19205838" cy="36280937"/>
          </a:xfrm>
        </p:spPr>
        <p:txBody>
          <a:bodyPr vert="eaVert"/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2454259990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081421" y="2279336"/>
            <a:ext cx="26112371" cy="827495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ja-JP" altLang="en-US" dirty="0"/>
              <a:t>マスター タイトルの書式設定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081421" y="11396633"/>
            <a:ext cx="26112371" cy="2716363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ja-JP" altLang="en-US" dirty="0"/>
              <a:t>マスター テキストの書式設定</a:t>
            </a:r>
          </a:p>
          <a:p>
            <a:pPr lvl="1"/>
            <a:r>
              <a:rPr lang="ja-JP" altLang="en-US" dirty="0"/>
              <a:t>第 </a:t>
            </a:r>
            <a:r>
              <a:rPr lang="en-US" altLang="ja-JP" dirty="0"/>
              <a:t>2 </a:t>
            </a:r>
            <a:r>
              <a:rPr lang="ja-JP" altLang="en-US" dirty="0"/>
              <a:t>レベル</a:t>
            </a:r>
          </a:p>
          <a:p>
            <a:pPr lvl="2"/>
            <a:r>
              <a:rPr lang="ja-JP" altLang="en-US" dirty="0"/>
              <a:t>第 </a:t>
            </a:r>
            <a:r>
              <a:rPr lang="en-US" altLang="ja-JP" dirty="0"/>
              <a:t>3 </a:t>
            </a:r>
            <a:r>
              <a:rPr lang="ja-JP" altLang="en-US" dirty="0"/>
              <a:t>レベル</a:t>
            </a:r>
          </a:p>
          <a:p>
            <a:pPr lvl="3"/>
            <a:r>
              <a:rPr lang="ja-JP" altLang="en-US" dirty="0"/>
              <a:t>第 </a:t>
            </a:r>
            <a:r>
              <a:rPr lang="en-US" altLang="ja-JP" dirty="0"/>
              <a:t>4 </a:t>
            </a:r>
            <a:r>
              <a:rPr lang="ja-JP" altLang="en-US" dirty="0"/>
              <a:t>レベル</a:t>
            </a:r>
          </a:p>
          <a:p>
            <a:pPr lvl="4"/>
            <a:r>
              <a:rPr lang="ja-JP" altLang="en-US" dirty="0"/>
              <a:t>第 </a:t>
            </a:r>
            <a:r>
              <a:rPr lang="en-US" altLang="ja-JP" dirty="0"/>
              <a:t>5 </a:t>
            </a:r>
            <a:r>
              <a:rPr lang="ja-JP" altLang="en-US" dirty="0"/>
              <a:t>レベル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2081421" y="39680113"/>
            <a:ext cx="6811923" cy="22793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95B2080-701A-AC4B-B7FC-E308ABF10206}" type="datetimeFigureOut">
              <a:t>2024/10/17</a:t>
            </a:fld>
            <a:endParaRPr kumimoji="1" lang="ja-JP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10028665" y="39680113"/>
            <a:ext cx="10217884" cy="22793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kumimoji="1" lang="ja-JP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21381869" y="39680113"/>
            <a:ext cx="6811923" cy="2279327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3973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74A7F9F3-4611-2B49-86EE-48FBC6A25772}" type="slidenum">
              <a:t>‹#›</a:t>
            </a:fld>
            <a:endParaRPr kumimoji="1" lang="ja-JP" altLang="en-US"/>
          </a:p>
        </p:txBody>
      </p:sp>
    </p:spTree>
    <p:extLst>
      <p:ext uri="{BB962C8B-B14F-4D97-AF65-F5344CB8AC3E}">
        <p14:creationId xmlns:p14="http://schemas.microsoft.com/office/powerpoint/2010/main" val="4164917468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3027487" rtl="0" eaLnBrk="1" latinLnBrk="0" hangingPunct="1">
        <a:lnSpc>
          <a:spcPct val="90000"/>
        </a:lnSpc>
        <a:spcBef>
          <a:spcPct val="0"/>
        </a:spcBef>
        <a:buNone/>
        <a:defRPr kumimoji="1" sz="14568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756872" indent="-756872" algn="l" defTabSz="3027487" rtl="0" eaLnBrk="1" latinLnBrk="0" hangingPunct="1">
        <a:lnSpc>
          <a:spcPct val="90000"/>
        </a:lnSpc>
        <a:spcBef>
          <a:spcPts val="3311"/>
        </a:spcBef>
        <a:buFont typeface="Arial" panose="020B0604020202020204" pitchFamily="34" charset="0"/>
        <a:buChar char="•"/>
        <a:defRPr kumimoji="1" sz="9271" kern="1200">
          <a:solidFill>
            <a:schemeClr val="tx1"/>
          </a:solidFill>
          <a:latin typeface="+mn-lt"/>
          <a:ea typeface="+mn-ea"/>
          <a:cs typeface="+mn-cs"/>
        </a:defRPr>
      </a:lvl1pPr>
      <a:lvl2pPr marL="2270615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7946" kern="1200">
          <a:solidFill>
            <a:schemeClr val="tx1"/>
          </a:solidFill>
          <a:latin typeface="+mn-lt"/>
          <a:ea typeface="+mn-ea"/>
          <a:cs typeface="+mn-cs"/>
        </a:defRPr>
      </a:lvl2pPr>
      <a:lvl3pPr marL="378435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6622" kern="1200">
          <a:solidFill>
            <a:schemeClr val="tx1"/>
          </a:solidFill>
          <a:latin typeface="+mn-lt"/>
          <a:ea typeface="+mn-ea"/>
          <a:cs typeface="+mn-cs"/>
        </a:defRPr>
      </a:lvl3pPr>
      <a:lvl4pPr marL="5298102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81184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8325589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839333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1353076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866820" indent="-756872" algn="l" defTabSz="3027487" rtl="0" eaLnBrk="1" latinLnBrk="0" hangingPunct="1">
        <a:lnSpc>
          <a:spcPct val="90000"/>
        </a:lnSpc>
        <a:spcBef>
          <a:spcPts val="1655"/>
        </a:spcBef>
        <a:buFont typeface="Arial" panose="020B0604020202020204" pitchFamily="34" charset="0"/>
        <a:buChar char="•"/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1pPr>
      <a:lvl2pPr marL="1513743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2pPr>
      <a:lvl3pPr marL="3027487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3pPr>
      <a:lvl4pPr marL="4541230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4pPr>
      <a:lvl5pPr marL="6054974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5pPr>
      <a:lvl6pPr marL="7568717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6pPr>
      <a:lvl7pPr marL="9082461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7pPr>
      <a:lvl8pPr marL="10596204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8pPr>
      <a:lvl9pPr marL="12109948" algn="l" defTabSz="3027487" rtl="0" eaLnBrk="1" latinLnBrk="0" hangingPunct="1">
        <a:defRPr kumimoji="1" sz="596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7" Type="http://schemas.openxmlformats.org/officeDocument/2006/relationships/image" Target="../media/image4.png"/><Relationship Id="rId2" Type="http://schemas.openxmlformats.org/officeDocument/2006/relationships/image" Target="../media/image1.emf"/><Relationship Id="rId1" Type="http://schemas.openxmlformats.org/officeDocument/2006/relationships/slideLayout" Target="../slideLayouts/slideLayout6.xml"/><Relationship Id="rId6" Type="http://schemas.microsoft.com/office/2014/relationships/chartEx" Target="../charts/chartEx2.xml"/><Relationship Id="rId5" Type="http://schemas.openxmlformats.org/officeDocument/2006/relationships/image" Target="../media/image3.png"/><Relationship Id="rId4" Type="http://schemas.microsoft.com/office/2014/relationships/chartEx" Target="../charts/chartEx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tx2">
            <a:lumMod val="75000"/>
            <a:lumOff val="25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0" name="正方形/長方形 139">
            <a:extLst>
              <a:ext uri="{FF2B5EF4-FFF2-40B4-BE49-F238E27FC236}">
                <a16:creationId xmlns:a16="http://schemas.microsoft.com/office/drawing/2014/main" id="{FF759305-2520-46C6-7D08-3C75D46DD40A}"/>
              </a:ext>
            </a:extLst>
          </p:cNvPr>
          <p:cNvSpPr/>
          <p:nvPr/>
        </p:nvSpPr>
        <p:spPr>
          <a:xfrm>
            <a:off x="15137606" y="38704517"/>
            <a:ext cx="14410258" cy="352343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6" name="正方形/長方形 135">
            <a:extLst>
              <a:ext uri="{FF2B5EF4-FFF2-40B4-BE49-F238E27FC236}">
                <a16:creationId xmlns:a16="http://schemas.microsoft.com/office/drawing/2014/main" id="{12FD3F22-8608-89AF-995B-B611CE0363CA}"/>
              </a:ext>
            </a:extLst>
          </p:cNvPr>
          <p:cNvSpPr/>
          <p:nvPr/>
        </p:nvSpPr>
        <p:spPr>
          <a:xfrm>
            <a:off x="718726" y="3006732"/>
            <a:ext cx="14040000" cy="25268978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7" name="正方形/長方形 136">
            <a:extLst>
              <a:ext uri="{FF2B5EF4-FFF2-40B4-BE49-F238E27FC236}">
                <a16:creationId xmlns:a16="http://schemas.microsoft.com/office/drawing/2014/main" id="{03377F0F-4989-4854-B845-D906D7F3F7E7}"/>
              </a:ext>
            </a:extLst>
          </p:cNvPr>
          <p:cNvSpPr/>
          <p:nvPr/>
        </p:nvSpPr>
        <p:spPr>
          <a:xfrm>
            <a:off x="727349" y="28999456"/>
            <a:ext cx="14040000" cy="13228499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8" name="正方形/長方形 137">
            <a:extLst>
              <a:ext uri="{FF2B5EF4-FFF2-40B4-BE49-F238E27FC236}">
                <a16:creationId xmlns:a16="http://schemas.microsoft.com/office/drawing/2014/main" id="{87ADFA7D-D329-A401-1BE9-2E6B49370F93}"/>
              </a:ext>
            </a:extLst>
          </p:cNvPr>
          <p:cNvSpPr/>
          <p:nvPr/>
        </p:nvSpPr>
        <p:spPr>
          <a:xfrm>
            <a:off x="15137606" y="22510445"/>
            <a:ext cx="14410258" cy="15437155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39" name="正方形/長方形 138">
            <a:extLst>
              <a:ext uri="{FF2B5EF4-FFF2-40B4-BE49-F238E27FC236}">
                <a16:creationId xmlns:a16="http://schemas.microsoft.com/office/drawing/2014/main" id="{215FEB5D-97BD-E3DB-5F67-E39EA9AD9EE4}"/>
              </a:ext>
            </a:extLst>
          </p:cNvPr>
          <p:cNvSpPr/>
          <p:nvPr/>
        </p:nvSpPr>
        <p:spPr>
          <a:xfrm>
            <a:off x="15148985" y="2995948"/>
            <a:ext cx="14400000" cy="18825844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2" name="タイトル 1">
            <a:extLst>
              <a:ext uri="{FF2B5EF4-FFF2-40B4-BE49-F238E27FC236}">
                <a16:creationId xmlns:a16="http://schemas.microsoft.com/office/drawing/2014/main" id="{1E5E72AB-5337-541F-80D2-94F156A9396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12226" y="583745"/>
            <a:ext cx="28629595" cy="2078049"/>
          </a:xfrm>
          <a:noFill/>
        </p:spPr>
        <p:txBody>
          <a:bodyPr>
            <a:normAutofit/>
          </a:bodyPr>
          <a:lstStyle/>
          <a:p>
            <a:pPr algn="ctr"/>
            <a:r>
              <a:rPr kumimoji="1" lang="en" altLang="ja-JP" sz="80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AMD SEV</a:t>
            </a:r>
            <a:r>
              <a:rPr kumimoji="1" lang="ja-JP" altLang="en-US" sz="80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で保護された</a:t>
            </a:r>
            <a:r>
              <a:rPr kumimoji="1" lang="en" altLang="ja-JP" sz="80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kumimoji="1" lang="ja-JP" altLang="en-US" sz="80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の選択的なメモリ監視機構</a:t>
            </a:r>
            <a:br>
              <a:rPr kumimoji="1" lang="en-US" altLang="ja-JP" sz="80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</a:br>
            <a:r>
              <a:rPr kumimoji="1" lang="ja-JP" altLang="en-US" sz="54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西村 優志</a:t>
            </a:r>
            <a:r>
              <a:rPr lang="ja-JP" altLang="en-US" sz="54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，</a:t>
            </a:r>
            <a:r>
              <a:rPr kumimoji="1" lang="ja-JP" altLang="en-US" sz="54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瀧口 和樹</a:t>
            </a:r>
            <a:r>
              <a:rPr lang="ja-JP" altLang="en-US" sz="54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，</a:t>
            </a:r>
            <a:r>
              <a:rPr kumimoji="1" lang="ja-JP" altLang="en-US" sz="54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光来 健一 </a:t>
            </a:r>
            <a:r>
              <a:rPr kumimoji="1" lang="en-US" altLang="ja-JP" sz="54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(</a:t>
            </a:r>
            <a:r>
              <a:rPr kumimoji="1" lang="ja-JP" altLang="en-US" sz="54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九州工業大学</a:t>
            </a:r>
            <a:r>
              <a:rPr kumimoji="1" lang="en-US" altLang="ja-JP" sz="5400" b="1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)</a:t>
            </a:r>
            <a:endParaRPr kumimoji="1" lang="ja-JP" altLang="en-US" sz="5400" b="1">
              <a:solidFill>
                <a:schemeClr val="bg1"/>
              </a:solidFill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sp>
        <p:nvSpPr>
          <p:cNvPr id="3" name="テキスト ボックス 2">
            <a:extLst>
              <a:ext uri="{FF2B5EF4-FFF2-40B4-BE49-F238E27FC236}">
                <a16:creationId xmlns:a16="http://schemas.microsoft.com/office/drawing/2014/main" id="{127B01FD-D4E7-AE5C-3F2D-E8A4CE933061}"/>
              </a:ext>
            </a:extLst>
          </p:cNvPr>
          <p:cNvSpPr txBox="1"/>
          <p:nvPr/>
        </p:nvSpPr>
        <p:spPr>
          <a:xfrm>
            <a:off x="793132" y="3096410"/>
            <a:ext cx="13860000" cy="52014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8000">
                <a:latin typeface="Hiragino Sans W4" panose="020B0400000000000000" pitchFamily="34" charset="-128"/>
                <a:ea typeface="Hiragino Sans W4" panose="020B0400000000000000" pitchFamily="34" charset="-128"/>
              </a:rPr>
              <a:t>1.</a:t>
            </a:r>
            <a:r>
              <a:rPr kumimoji="1" lang="ja-JP" altLang="en-US" sz="8000">
                <a:latin typeface="Hiragino Sans W4" panose="020B0400000000000000" pitchFamily="34" charset="-128"/>
                <a:ea typeface="Hiragino Sans W4" panose="020B0400000000000000" pitchFamily="34" charset="-128"/>
              </a:rPr>
              <a:t>背景</a:t>
            </a:r>
            <a:endParaRPr kumimoji="1" lang="en-US" altLang="ja-JP" sz="80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endParaRPr kumimoji="1" lang="en" altLang="ja-JP" sz="2000" b="1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j-cs"/>
            </a:endParaRPr>
          </a:p>
          <a:p>
            <a:r>
              <a:rPr kumimoji="1" lang="en" altLang="ja-JP" sz="4800" b="1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Confidential Unikernel</a:t>
            </a:r>
          </a:p>
          <a:p>
            <a:pPr marL="571500" indent="-571500">
              <a:buFont typeface="Wingdings" pitchFamily="2" charset="2"/>
              <a:buChar char="l"/>
            </a:pPr>
            <a:r>
              <a:rPr kumimoji="1" lang="ja-JP" altLang="en-US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クラウド向けに</a:t>
            </a:r>
            <a:r>
              <a:rPr kumimoji="1" lang="en-US" altLang="ja-JP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Unikernel</a:t>
            </a:r>
            <a:r>
              <a:rPr kumimoji="1" lang="ja-JP" altLang="en-US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が提案されている</a:t>
            </a:r>
            <a:endParaRPr kumimoji="1" lang="en-US" altLang="ja-JP" sz="3600" dirty="0" err="1">
              <a:solidFill>
                <a:prstClr val="black"/>
              </a:solidFill>
              <a:latin typeface="Hiragino Sans W4" panose="020B0400000000000000" pitchFamily="34" charset="-128"/>
              <a:ea typeface="Hiragino Sans W4" panose="020B0400000000000000" pitchFamily="34" charset="-128"/>
              <a:cs typeface="+mj-cs"/>
            </a:endParaRP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ja-JP" altLang="en-US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仮想マシン</a:t>
            </a:r>
            <a:r>
              <a:rPr kumimoji="1" lang="en-US" altLang="ja-JP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(</a:t>
            </a:r>
            <a:r>
              <a:rPr kumimoji="1" lang="en" altLang="ja-JP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VM)</a:t>
            </a:r>
            <a:r>
              <a:rPr kumimoji="1" lang="ja-JP" altLang="en-US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内でアプリケーションを</a:t>
            </a:r>
            <a:r>
              <a:rPr kumimoji="1" lang="en-US" altLang="ja-JP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1</a:t>
            </a:r>
            <a:r>
              <a:rPr kumimoji="1" lang="ja-JP" altLang="en-US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つだけ実行</a:t>
            </a:r>
            <a:endParaRPr kumimoji="1" lang="en-US" altLang="ja-JP" sz="3600" dirty="0" err="1">
              <a:solidFill>
                <a:prstClr val="black"/>
              </a:solidFill>
              <a:latin typeface="Hiragino Sans W4" panose="020B0400000000000000" pitchFamily="34" charset="-128"/>
              <a:ea typeface="Hiragino Sans W4" panose="020B0400000000000000" pitchFamily="34" charset="-128"/>
              <a:cs typeface="+mj-cs"/>
            </a:endParaRP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ja-JP" altLang="en-US" sz="3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高速に起動・実行ができ、攻撃の影響を抑えられる</a:t>
            </a:r>
            <a:endParaRPr kumimoji="1" lang="ja-JP" altLang="en-US" sz="4000" i="0" u="none" strike="noStrike" kern="1200" cap="none" spc="0" normalizeH="0" baseline="0" noProof="0" dirty="0" err="1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j-cs"/>
            </a:endParaRPr>
          </a:p>
          <a:p>
            <a:pPr marL="571500" indent="-571500">
              <a:buFont typeface="Wingdings" pitchFamily="2" charset="2"/>
              <a:buChar char="l"/>
            </a:pPr>
            <a:r>
              <a:rPr kumimoji="1" lang="en" altLang="ja-JP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AMD SEV</a:t>
            </a:r>
            <a:r>
              <a:rPr kumimoji="1" lang="ja-JP" altLang="en-US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などの</a:t>
            </a:r>
            <a:r>
              <a:rPr kumimoji="1" lang="en" altLang="ja-JP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VM</a:t>
            </a:r>
            <a:r>
              <a:rPr kumimoji="1" lang="ja-JP" altLang="en-US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向け</a:t>
            </a:r>
            <a:r>
              <a:rPr kumimoji="1" lang="en" altLang="ja-JP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TEE</a:t>
            </a:r>
            <a:r>
              <a:rPr kumimoji="1" lang="ja-JP" altLang="en-US" sz="3600" dirty="0" err="1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を用いてクラウドから保護できる</a:t>
            </a:r>
            <a:endParaRPr kumimoji="1" lang="en-US" altLang="ja-JP" sz="3600" dirty="0" err="1">
              <a:solidFill>
                <a:prstClr val="black"/>
              </a:solidFill>
              <a:latin typeface="Hiragino Sans W4" panose="020B0400000000000000" pitchFamily="34" charset="-128"/>
              <a:ea typeface="Hiragino Sans W4" panose="020B0400000000000000" pitchFamily="34" charset="-128"/>
              <a:cs typeface="+mj-cs"/>
            </a:endParaRP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en" altLang="ja-JP" sz="3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VM</a:t>
            </a:r>
            <a:r>
              <a:rPr kumimoji="1" lang="ja-JP" altLang="en-US" sz="3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j-cs"/>
              </a:rPr>
              <a:t>のメモリを暗号化することで盗聴を防ぐ</a:t>
            </a:r>
          </a:p>
        </p:txBody>
      </p:sp>
      <p:sp>
        <p:nvSpPr>
          <p:cNvPr id="4" name="テキスト ボックス 3">
            <a:extLst>
              <a:ext uri="{FF2B5EF4-FFF2-40B4-BE49-F238E27FC236}">
                <a16:creationId xmlns:a16="http://schemas.microsoft.com/office/drawing/2014/main" id="{35F1BCE4-6E38-16CB-1E77-4D083404B1BB}"/>
              </a:ext>
            </a:extLst>
          </p:cNvPr>
          <p:cNvSpPr txBox="1"/>
          <p:nvPr/>
        </p:nvSpPr>
        <p:spPr>
          <a:xfrm>
            <a:off x="881475" y="28986255"/>
            <a:ext cx="13666435" cy="38472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8000">
                <a:latin typeface="Hiragino Sans W4" panose="020B0400000000000000" pitchFamily="34" charset="-128"/>
                <a:ea typeface="Hiragino Sans W4" panose="020B0400000000000000" pitchFamily="34" charset="-128"/>
              </a:rPr>
              <a:t>2.ShadowMonitor</a:t>
            </a:r>
          </a:p>
          <a:p>
            <a:endParaRPr kumimoji="1" lang="en-US" altLang="ja-JP" sz="20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685800" indent="-685800">
              <a:buFont typeface="Wingdings" pitchFamily="2" charset="2"/>
              <a:buChar char="l"/>
            </a:pPr>
            <a:r>
              <a:rPr kumimoji="1" lang="en" altLang="ja-JP" sz="3600" dirty="0">
                <a:latin typeface="Hiragino Sans W4" panose="020B0400000000000000" pitchFamily="34" charset="-128"/>
                <a:ea typeface="Hiragino Sans W4" panose="020B0400000000000000" pitchFamily="34" charset="-128"/>
              </a:rPr>
              <a:t>Confidential </a:t>
            </a:r>
            <a:r>
              <a:rPr kumimoji="1" lang="en" altLang="ja-JP" sz="3600" dirty="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に対して部分的に</a:t>
            </a:r>
            <a:r>
              <a:rPr lang="en-US" altLang="ja-JP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イントロスペクションによる監視を可能にする</a:t>
            </a:r>
            <a:endParaRPr lang="en-US" altLang="ja-JP" sz="3600" err="1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監視に必要で機密情報を含まないメモリ領域のみ暗号化解除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en-US" altLang="ja-JP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がページテーブルで</a:t>
            </a:r>
            <a:r>
              <a:rPr kumimoji="1" lang="en-US" altLang="ja-JP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SEV</a:t>
            </a:r>
            <a:r>
              <a:rPr kumimoji="1"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のメモリ暗号化を制御</a:t>
            </a:r>
            <a:endParaRPr kumimoji="1" lang="en-US" altLang="ja-JP" sz="3600" err="1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sp>
        <p:nvSpPr>
          <p:cNvPr id="6" name="テキスト ボックス 5">
            <a:extLst>
              <a:ext uri="{FF2B5EF4-FFF2-40B4-BE49-F238E27FC236}">
                <a16:creationId xmlns:a16="http://schemas.microsoft.com/office/drawing/2014/main" id="{F688861E-C72D-9F16-BCCB-94B580B05E26}"/>
              </a:ext>
            </a:extLst>
          </p:cNvPr>
          <p:cNvSpPr txBox="1"/>
          <p:nvPr/>
        </p:nvSpPr>
        <p:spPr>
          <a:xfrm>
            <a:off x="15587169" y="22541639"/>
            <a:ext cx="13843852" cy="458587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8000">
                <a:latin typeface="Hiragino Sans W4" panose="020B0400000000000000" pitchFamily="34" charset="-128"/>
                <a:ea typeface="Hiragino Sans W4" panose="020B0400000000000000" pitchFamily="34" charset="-128"/>
              </a:rPr>
              <a:t>3.</a:t>
            </a:r>
            <a:r>
              <a:rPr kumimoji="1" lang="ja-JP" altLang="en-US" sz="8000">
                <a:latin typeface="Hiragino Sans W4" panose="020B0400000000000000" pitchFamily="34" charset="-128"/>
                <a:ea typeface="Hiragino Sans W4" panose="020B0400000000000000" pitchFamily="34" charset="-128"/>
              </a:rPr>
              <a:t>実験</a:t>
            </a:r>
            <a:endParaRPr kumimoji="1" lang="en-US" altLang="ja-JP" sz="80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endParaRPr kumimoji="1" lang="en-US" altLang="ja-JP" sz="20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r>
              <a:rPr kumimoji="1" lang="en-US" altLang="ja-JP" sz="4800" b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ja-JP" altLang="en-US" sz="4800" b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の情報取得</a:t>
            </a:r>
            <a:endParaRPr kumimoji="1" lang="en-US" altLang="ja-JP" sz="4800" b="1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メモリ確保を繰り返す</a:t>
            </a: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を実行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Confidential Unikernel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の外側で監視プログラムを実行</a:t>
            </a:r>
          </a:p>
          <a:p>
            <a:pPr marL="571500" indent="-571500">
              <a:buFont typeface="Wingdings" pitchFamily="2" charset="2"/>
              <a:buChar char="l"/>
            </a:pP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のメモリ情報が取得できることを確認</a:t>
            </a:r>
            <a:endParaRPr kumimoji="1" lang="en-US" altLang="ja-JP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異常終了する前に使用中のメモリサイズの増加を検知できた</a:t>
            </a:r>
          </a:p>
        </p:txBody>
      </p:sp>
      <p:sp>
        <p:nvSpPr>
          <p:cNvPr id="7" name="テキスト ボックス 6">
            <a:extLst>
              <a:ext uri="{FF2B5EF4-FFF2-40B4-BE49-F238E27FC236}">
                <a16:creationId xmlns:a16="http://schemas.microsoft.com/office/drawing/2014/main" id="{9297ABF8-6215-E6FE-445B-6E996E894391}"/>
              </a:ext>
            </a:extLst>
          </p:cNvPr>
          <p:cNvSpPr txBox="1"/>
          <p:nvPr/>
        </p:nvSpPr>
        <p:spPr>
          <a:xfrm>
            <a:off x="15507864" y="38793872"/>
            <a:ext cx="13933957" cy="329320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8000">
                <a:latin typeface="Hiragino Sans W4" panose="020B0400000000000000" pitchFamily="34" charset="-128"/>
                <a:ea typeface="Hiragino Sans W4" panose="020B0400000000000000" pitchFamily="34" charset="-128"/>
              </a:rPr>
              <a:t>4.</a:t>
            </a:r>
            <a:r>
              <a:rPr kumimoji="1" lang="ja-JP" altLang="en-US" sz="8000">
                <a:latin typeface="Hiragino Sans W4" panose="020B0400000000000000" pitchFamily="34" charset="-128"/>
                <a:ea typeface="Hiragino Sans W4" panose="020B0400000000000000" pitchFamily="34" charset="-128"/>
              </a:rPr>
              <a:t>今後の課題</a:t>
            </a:r>
            <a:endParaRPr kumimoji="1" lang="en-US" altLang="ja-JP" sz="80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endParaRPr kumimoji="1" lang="en-US" altLang="ja-JP" sz="20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レジスタも暗号化される</a:t>
            </a: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SEV-SNP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に対応</a:t>
            </a:r>
            <a:endParaRPr kumimoji="1" lang="en-US" altLang="ja-JP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ハイパーバイザ経由でシャドウページテーブルを特定</a:t>
            </a:r>
          </a:p>
          <a:p>
            <a:pPr marL="571500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暗号化しないようにする</a:t>
            </a:r>
            <a:r>
              <a:rPr kumimoji="1" lang="en-US" altLang="ja-JP" sz="3600" dirty="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のデータの指定方法を検討</a:t>
            </a:r>
          </a:p>
        </p:txBody>
      </p:sp>
      <p:sp>
        <p:nvSpPr>
          <p:cNvPr id="9" name="テキスト ボックス 8">
            <a:extLst>
              <a:ext uri="{FF2B5EF4-FFF2-40B4-BE49-F238E27FC236}">
                <a16:creationId xmlns:a16="http://schemas.microsoft.com/office/drawing/2014/main" id="{D11C40E7-B5AD-EB52-FEE3-5A15C5112B2E}"/>
              </a:ext>
            </a:extLst>
          </p:cNvPr>
          <p:cNvSpPr txBox="1"/>
          <p:nvPr/>
        </p:nvSpPr>
        <p:spPr>
          <a:xfrm>
            <a:off x="878077" y="12430353"/>
            <a:ext cx="13769740" cy="360098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800" b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ja-JP" altLang="en-US" sz="4800" b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の監視の必要性</a:t>
            </a:r>
            <a:endParaRPr kumimoji="1" lang="en-US" altLang="ja-JP" sz="4800" b="1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indent="-571500">
              <a:buFont typeface="Wingdings" pitchFamily="2" charset="2"/>
              <a:buChar char="l"/>
            </a:pP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SEV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によるメモリ暗号化は</a:t>
            </a: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内に侵入されると無力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内では暗号化されていないデータが扱われる</a:t>
            </a:r>
          </a:p>
          <a:p>
            <a:pPr marL="571500" indent="-571500">
              <a:buFont typeface="Wingdings" pitchFamily="2" charset="2"/>
              <a:buChar char="l"/>
            </a:pP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には異常が発生しやすい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リソース割り当てが最小限のためリソースが不足しやすい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アプリケーション間でリソースを融通し合うのが難しい</a:t>
            </a:r>
            <a:endParaRPr kumimoji="1" lang="en-US" altLang="ja-JP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sp>
        <p:nvSpPr>
          <p:cNvPr id="10" name="テキスト ボックス 9">
            <a:extLst>
              <a:ext uri="{FF2B5EF4-FFF2-40B4-BE49-F238E27FC236}">
                <a16:creationId xmlns:a16="http://schemas.microsoft.com/office/drawing/2014/main" id="{3F9BDD45-27D3-87A0-BBAF-52E0DFF963FF}"/>
              </a:ext>
            </a:extLst>
          </p:cNvPr>
          <p:cNvSpPr txBox="1"/>
          <p:nvPr/>
        </p:nvSpPr>
        <p:spPr>
          <a:xfrm>
            <a:off x="864210" y="21680496"/>
            <a:ext cx="13613605" cy="304698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ja-JP" sz="4800" b="1"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kumimoji="1" lang="ja-JP" altLang="en-US" sz="4800" b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イントロスペクションによる監視</a:t>
            </a:r>
            <a:endParaRPr kumimoji="1" lang="en-US" altLang="ja-JP" sz="4800" b="1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indent="-571500">
              <a:buFont typeface="Wingdings" pitchFamily="2" charset="2"/>
              <a:buChar char="l"/>
            </a:pP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外の監視機構が</a:t>
            </a: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のメモリを解析することで</a:t>
            </a: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OS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データを取得して監視を行う</a:t>
            </a:r>
            <a:endParaRPr kumimoji="1" lang="en-US" altLang="ja-JP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indent="-571500">
              <a:buFont typeface="Wingdings" pitchFamily="2" charset="2"/>
              <a:buChar char="l"/>
            </a:pP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Confidential Unikernel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に対しては用いることができない</a:t>
            </a:r>
            <a:endParaRPr kumimoji="1" lang="en-US" altLang="ja-JP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SEV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で暗号化されていると</a:t>
            </a:r>
            <a:r>
              <a:rPr kumimoji="1" lang="en-US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のメモリを解析できない</a:t>
            </a:r>
          </a:p>
        </p:txBody>
      </p:sp>
      <p:sp>
        <p:nvSpPr>
          <p:cNvPr id="50" name="テキスト ボックス 49">
            <a:extLst>
              <a:ext uri="{FF2B5EF4-FFF2-40B4-BE49-F238E27FC236}">
                <a16:creationId xmlns:a16="http://schemas.microsoft.com/office/drawing/2014/main" id="{10368378-697D-D0F6-226E-67CEDECEBAA9}"/>
              </a:ext>
            </a:extLst>
          </p:cNvPr>
          <p:cNvSpPr txBox="1"/>
          <p:nvPr/>
        </p:nvSpPr>
        <p:spPr>
          <a:xfrm>
            <a:off x="15507864" y="12147065"/>
            <a:ext cx="14040000" cy="433554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4800" b="1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ページテーブルの保護</a:t>
            </a:r>
            <a:endParaRPr lang="en-US" altLang="ja-JP" sz="4800" b="1" err="1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marR="0" lvl="0" indent="-57150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en-US" altLang="ja-JP" sz="3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Unikernel</a:t>
            </a:r>
            <a:r>
              <a:rPr kumimoji="1" lang="ja-JP" altLang="en-US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では攻撃者が容易にページテーブルを改ざんできる</a:t>
            </a:r>
          </a:p>
          <a:p>
            <a:pPr marL="1028689" marR="0" lvl="1" indent="-571500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en-US" altLang="ja-JP" sz="3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Unikernel</a:t>
            </a:r>
            <a:r>
              <a:rPr kumimoji="1" lang="en-US" altLang="ja-JP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 OS</a:t>
            </a:r>
            <a:r>
              <a:rPr kumimoji="1" lang="ja-JP" altLang="en-US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がアプリケーションと一体となっているため</a:t>
            </a:r>
            <a:endParaRPr kumimoji="1" lang="en-US" altLang="ja-JP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n-cs"/>
            </a:endParaRPr>
          </a:p>
          <a:p>
            <a:pPr marL="1028689" marR="0" lvl="1" indent="-571500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ja-JP" altLang="en-US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ページテーブルを書き換えられるとメモリ暗号化を解除される</a:t>
            </a:r>
            <a:endParaRPr kumimoji="1" lang="en-US" altLang="ja-JP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n-cs"/>
            </a:endParaRPr>
          </a:p>
          <a:p>
            <a:pPr marL="571500" marR="0" lvl="0" indent="-57150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ja-JP" altLang="en-US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アプリケーションに対する攻撃から</a:t>
            </a:r>
            <a:r>
              <a:rPr kumimoji="1" lang="en-US" altLang="ja-JP" sz="3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Unikernel</a:t>
            </a:r>
            <a:r>
              <a:rPr kumimoji="1" lang="en-US" altLang="ja-JP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 OS</a:t>
            </a:r>
            <a:r>
              <a:rPr kumimoji="1" lang="ja-JP" altLang="en-US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を保護</a:t>
            </a:r>
            <a:endParaRPr kumimoji="1" lang="en-US" altLang="ja-JP" sz="360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n-cs"/>
            </a:endParaRPr>
          </a:p>
          <a:p>
            <a:pPr marL="1028689" marR="0" lvl="1" indent="-571500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ja-JP" altLang="en-US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アプリケーションをユーザモードで動作させる</a:t>
            </a:r>
            <a:r>
              <a:rPr kumimoji="1" lang="en-US" altLang="ja-JP" sz="360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 (Nanos)</a:t>
            </a:r>
          </a:p>
          <a:p>
            <a:pPr marL="1028689" lvl="1" indent="-571500" defTabSz="914377">
              <a:lnSpc>
                <a:spcPct val="90000"/>
              </a:lnSpc>
              <a:spcBef>
                <a:spcPts val="500"/>
              </a:spcBef>
              <a:buFont typeface="Wingdings" pitchFamily="2" charset="2"/>
              <a:buChar char="l"/>
              <a:defRPr/>
            </a:pPr>
            <a:r>
              <a:rPr kumimoji="1" lang="en" altLang="ja-JP" sz="360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WebAssembly</a:t>
            </a:r>
            <a:r>
              <a:rPr kumimoji="1" lang="ja-JP" altLang="en-US" sz="360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を用いてアプリケーションを安全に実行</a:t>
            </a:r>
          </a:p>
        </p:txBody>
      </p:sp>
      <p:grpSp>
        <p:nvGrpSpPr>
          <p:cNvPr id="100" name="グループ化 99">
            <a:extLst>
              <a:ext uri="{FF2B5EF4-FFF2-40B4-BE49-F238E27FC236}">
                <a16:creationId xmlns:a16="http://schemas.microsoft.com/office/drawing/2014/main" id="{E610D560-D979-9F51-9957-0335BDBEA992}"/>
              </a:ext>
            </a:extLst>
          </p:cNvPr>
          <p:cNvGrpSpPr/>
          <p:nvPr/>
        </p:nvGrpSpPr>
        <p:grpSpPr>
          <a:xfrm>
            <a:off x="1804761" y="32935097"/>
            <a:ext cx="11991656" cy="4531485"/>
            <a:chOff x="3247132" y="27425636"/>
            <a:chExt cx="11082937" cy="4131793"/>
          </a:xfrm>
        </p:grpSpPr>
        <p:pic>
          <p:nvPicPr>
            <p:cNvPr id="71" name="図 70">
              <a:extLst>
                <a:ext uri="{FF2B5EF4-FFF2-40B4-BE49-F238E27FC236}">
                  <a16:creationId xmlns:a16="http://schemas.microsoft.com/office/drawing/2014/main" id="{B6AB23C0-7EB3-F79F-1E79-59478133B67B}"/>
                </a:ext>
              </a:extLst>
            </p:cNvPr>
            <p:cNvPicPr>
              <a:picLocks noChangeAspect="1"/>
            </p:cNvPicPr>
            <p:nvPr/>
          </p:nvPicPr>
          <p:blipFill>
            <a:blip r:embed="rId2"/>
            <a:srcRect/>
            <a:stretch/>
          </p:blipFill>
          <p:spPr>
            <a:xfrm rot="5400000">
              <a:off x="5890823" y="28896222"/>
              <a:ext cx="2699473" cy="1282275"/>
            </a:xfrm>
            <a:prstGeom prst="rect">
              <a:avLst/>
            </a:prstGeom>
          </p:spPr>
        </p:pic>
        <p:sp>
          <p:nvSpPr>
            <p:cNvPr id="72" name="テキスト ボックス 71">
              <a:extLst>
                <a:ext uri="{FF2B5EF4-FFF2-40B4-BE49-F238E27FC236}">
                  <a16:creationId xmlns:a16="http://schemas.microsoft.com/office/drawing/2014/main" id="{8D5D086E-9737-5A2F-A9CC-6CBF85F2D4D1}"/>
                </a:ext>
              </a:extLst>
            </p:cNvPr>
            <p:cNvSpPr txBox="1"/>
            <p:nvPr/>
          </p:nvSpPr>
          <p:spPr>
            <a:xfrm>
              <a:off x="7920764" y="29223970"/>
              <a:ext cx="207226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非暗号化</a:t>
              </a:r>
            </a:p>
          </p:txBody>
        </p:sp>
        <p:sp>
          <p:nvSpPr>
            <p:cNvPr id="73" name="テキスト ボックス 72">
              <a:extLst>
                <a:ext uri="{FF2B5EF4-FFF2-40B4-BE49-F238E27FC236}">
                  <a16:creationId xmlns:a16="http://schemas.microsoft.com/office/drawing/2014/main" id="{C382010C-EA34-41F0-D578-81543ED09F84}"/>
                </a:ext>
              </a:extLst>
            </p:cNvPr>
            <p:cNvSpPr txBox="1"/>
            <p:nvPr/>
          </p:nvSpPr>
          <p:spPr>
            <a:xfrm>
              <a:off x="8210671" y="30692390"/>
              <a:ext cx="160635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暗号化</a:t>
              </a:r>
            </a:p>
          </p:txBody>
        </p:sp>
        <p:cxnSp>
          <p:nvCxnSpPr>
            <p:cNvPr id="74" name="直線矢印コネクタ 73">
              <a:extLst>
                <a:ext uri="{FF2B5EF4-FFF2-40B4-BE49-F238E27FC236}">
                  <a16:creationId xmlns:a16="http://schemas.microsoft.com/office/drawing/2014/main" id="{AA7B9491-D849-AFC6-137C-1A3145EA8B1F}"/>
                </a:ext>
              </a:extLst>
            </p:cNvPr>
            <p:cNvCxnSpPr>
              <a:cxnSpLocks/>
              <a:stCxn id="82" idx="1"/>
            </p:cNvCxnSpPr>
            <p:nvPr/>
          </p:nvCxnSpPr>
          <p:spPr>
            <a:xfrm flipH="1" flipV="1">
              <a:off x="7920319" y="30632451"/>
              <a:ext cx="2296815" cy="1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5" name="テキスト ボックス 74">
              <a:extLst>
                <a:ext uri="{FF2B5EF4-FFF2-40B4-BE49-F238E27FC236}">
                  <a16:creationId xmlns:a16="http://schemas.microsoft.com/office/drawing/2014/main" id="{A2E9376E-47ED-77A0-F3D5-45E10B2B0796}"/>
                </a:ext>
              </a:extLst>
            </p:cNvPr>
            <p:cNvSpPr txBox="1"/>
            <p:nvPr/>
          </p:nvSpPr>
          <p:spPr>
            <a:xfrm>
              <a:off x="3247132" y="29588386"/>
              <a:ext cx="1863241" cy="589322"/>
            </a:xfrm>
            <a:prstGeom prst="rect">
              <a:avLst/>
            </a:prstGeom>
            <a:solidFill>
              <a:srgbClr val="92D05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監視機構</a:t>
              </a:r>
            </a:p>
          </p:txBody>
        </p:sp>
        <p:cxnSp>
          <p:nvCxnSpPr>
            <p:cNvPr id="76" name="直線矢印コネクタ 75">
              <a:extLst>
                <a:ext uri="{FF2B5EF4-FFF2-40B4-BE49-F238E27FC236}">
                  <a16:creationId xmlns:a16="http://schemas.microsoft.com/office/drawing/2014/main" id="{D7765A0F-84BC-0DA7-EF18-8B63B9C9D21B}"/>
                </a:ext>
              </a:extLst>
            </p:cNvPr>
            <p:cNvCxnSpPr>
              <a:cxnSpLocks/>
              <a:stCxn id="75" idx="3"/>
            </p:cNvCxnSpPr>
            <p:nvPr/>
          </p:nvCxnSpPr>
          <p:spPr>
            <a:xfrm>
              <a:off x="5110373" y="29883047"/>
              <a:ext cx="1493274" cy="15504"/>
            </a:xfrm>
            <a:prstGeom prst="straightConnector1">
              <a:avLst/>
            </a:prstGeom>
            <a:ln w="76200">
              <a:solidFill>
                <a:schemeClr val="tx1"/>
              </a:solidFill>
              <a:prstDash val="soli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77" name="テキスト ボックス 76">
              <a:extLst>
                <a:ext uri="{FF2B5EF4-FFF2-40B4-BE49-F238E27FC236}">
                  <a16:creationId xmlns:a16="http://schemas.microsoft.com/office/drawing/2014/main" id="{4E73EBF0-51E3-73AB-D980-C094148CC897}"/>
                </a:ext>
              </a:extLst>
            </p:cNvPr>
            <p:cNvSpPr txBox="1"/>
            <p:nvPr/>
          </p:nvSpPr>
          <p:spPr>
            <a:xfrm>
              <a:off x="5426447" y="29042082"/>
              <a:ext cx="145424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監視</a:t>
              </a:r>
            </a:p>
          </p:txBody>
        </p:sp>
        <p:sp>
          <p:nvSpPr>
            <p:cNvPr id="78" name="テキスト ボックス 77">
              <a:extLst>
                <a:ext uri="{FF2B5EF4-FFF2-40B4-BE49-F238E27FC236}">
                  <a16:creationId xmlns:a16="http://schemas.microsoft.com/office/drawing/2014/main" id="{2C424C2A-BDE2-FA07-0EA4-CFECDB546E97}"/>
                </a:ext>
              </a:extLst>
            </p:cNvPr>
            <p:cNvSpPr txBox="1"/>
            <p:nvPr/>
          </p:nvSpPr>
          <p:spPr>
            <a:xfrm>
              <a:off x="9934662" y="28967423"/>
              <a:ext cx="3983151" cy="646331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Unikernel OS</a:t>
              </a:r>
              <a:endParaRPr lang="ja-JP" altLang="en-US" sz="3600" dirty="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79" name="テキスト ボックス 78">
              <a:extLst>
                <a:ext uri="{FF2B5EF4-FFF2-40B4-BE49-F238E27FC236}">
                  <a16:creationId xmlns:a16="http://schemas.microsoft.com/office/drawing/2014/main" id="{BA001488-6C1E-044C-25F6-3C67F6B1D65B}"/>
                </a:ext>
              </a:extLst>
            </p:cNvPr>
            <p:cNvSpPr txBox="1"/>
            <p:nvPr/>
          </p:nvSpPr>
          <p:spPr>
            <a:xfrm>
              <a:off x="9934662" y="28326664"/>
              <a:ext cx="3983152" cy="646331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3600" dirty="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アプリケーション</a:t>
              </a:r>
            </a:p>
          </p:txBody>
        </p:sp>
        <p:sp>
          <p:nvSpPr>
            <p:cNvPr id="80" name="テキスト ボックス 79">
              <a:extLst>
                <a:ext uri="{FF2B5EF4-FFF2-40B4-BE49-F238E27FC236}">
                  <a16:creationId xmlns:a16="http://schemas.microsoft.com/office/drawing/2014/main" id="{5852D4D0-9B1E-2514-ADED-D227A17C7F8A}"/>
                </a:ext>
              </a:extLst>
            </p:cNvPr>
            <p:cNvSpPr txBox="1"/>
            <p:nvPr/>
          </p:nvSpPr>
          <p:spPr>
            <a:xfrm>
              <a:off x="7196858" y="27425636"/>
              <a:ext cx="5633957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3600" dirty="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Confidential </a:t>
              </a:r>
              <a:r>
                <a:rPr lang="en-US" altLang="ja-JP" sz="3600" dirty="0" err="1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Unikernel</a:t>
              </a:r>
              <a:endPara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81" name="テキスト ボックス 80">
              <a:extLst>
                <a:ext uri="{FF2B5EF4-FFF2-40B4-BE49-F238E27FC236}">
                  <a16:creationId xmlns:a16="http://schemas.microsoft.com/office/drawing/2014/main" id="{2EA6D009-0D4E-D58A-D20F-B05F90C6E435}"/>
                </a:ext>
              </a:extLst>
            </p:cNvPr>
            <p:cNvSpPr txBox="1"/>
            <p:nvPr/>
          </p:nvSpPr>
          <p:spPr>
            <a:xfrm>
              <a:off x="7975591" y="28119022"/>
              <a:ext cx="175961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メモリ</a:t>
              </a:r>
            </a:p>
          </p:txBody>
        </p:sp>
        <p:sp>
          <p:nvSpPr>
            <p:cNvPr id="82" name="テキスト ボックス 81">
              <a:extLst>
                <a:ext uri="{FF2B5EF4-FFF2-40B4-BE49-F238E27FC236}">
                  <a16:creationId xmlns:a16="http://schemas.microsoft.com/office/drawing/2014/main" id="{9DB2F0D6-88CF-2D45-0095-18C885FC31DD}"/>
                </a:ext>
              </a:extLst>
            </p:cNvPr>
            <p:cNvSpPr txBox="1"/>
            <p:nvPr/>
          </p:nvSpPr>
          <p:spPr>
            <a:xfrm>
              <a:off x="10217134" y="30309286"/>
              <a:ext cx="3427272" cy="646331"/>
            </a:xfrm>
            <a:prstGeom prst="rect">
              <a:avLst/>
            </a:prstGeom>
            <a:solidFill>
              <a:schemeClr val="tx1"/>
            </a:solidFill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3600">
                  <a:solidFill>
                    <a:schemeClr val="bg1"/>
                  </a:solidFill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ページテーブル</a:t>
              </a:r>
            </a:p>
          </p:txBody>
        </p:sp>
        <p:sp>
          <p:nvSpPr>
            <p:cNvPr id="83" name="角丸四角形 82">
              <a:extLst>
                <a:ext uri="{FF2B5EF4-FFF2-40B4-BE49-F238E27FC236}">
                  <a16:creationId xmlns:a16="http://schemas.microsoft.com/office/drawing/2014/main" id="{55051922-AE4A-344A-B6F6-406660E63A37}"/>
                </a:ext>
              </a:extLst>
            </p:cNvPr>
            <p:cNvSpPr/>
            <p:nvPr/>
          </p:nvSpPr>
          <p:spPr>
            <a:xfrm>
              <a:off x="5359063" y="27990205"/>
              <a:ext cx="8971006" cy="3567224"/>
            </a:xfrm>
            <a:prstGeom prst="roundRect">
              <a:avLst/>
            </a:prstGeom>
            <a:noFill/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cxnSp>
          <p:nvCxnSpPr>
            <p:cNvPr id="84" name="カギ線コネクタ 83">
              <a:extLst>
                <a:ext uri="{FF2B5EF4-FFF2-40B4-BE49-F238E27FC236}">
                  <a16:creationId xmlns:a16="http://schemas.microsoft.com/office/drawing/2014/main" id="{960EF805-F654-A068-90AB-D01E49A0B154}"/>
                </a:ext>
              </a:extLst>
            </p:cNvPr>
            <p:cNvCxnSpPr>
              <a:cxnSpLocks/>
              <a:stCxn id="82" idx="1"/>
            </p:cNvCxnSpPr>
            <p:nvPr/>
          </p:nvCxnSpPr>
          <p:spPr>
            <a:xfrm rot="10800000">
              <a:off x="7881698" y="29915680"/>
              <a:ext cx="2335437" cy="716773"/>
            </a:xfrm>
            <a:prstGeom prst="bentConnector3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5" name="テキスト ボックス 84">
              <a:extLst>
                <a:ext uri="{FF2B5EF4-FFF2-40B4-BE49-F238E27FC236}">
                  <a16:creationId xmlns:a16="http://schemas.microsoft.com/office/drawing/2014/main" id="{C67B7ACD-3CF4-8A15-73A0-69A3A96C5B8D}"/>
                </a:ext>
              </a:extLst>
            </p:cNvPr>
            <p:cNvSpPr txBox="1"/>
            <p:nvPr/>
          </p:nvSpPr>
          <p:spPr>
            <a:xfrm>
              <a:off x="10683362" y="29662955"/>
              <a:ext cx="111442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設定</a:t>
              </a:r>
            </a:p>
          </p:txBody>
        </p:sp>
        <p:cxnSp>
          <p:nvCxnSpPr>
            <p:cNvPr id="86" name="直線矢印コネクタ 85">
              <a:extLst>
                <a:ext uri="{FF2B5EF4-FFF2-40B4-BE49-F238E27FC236}">
                  <a16:creationId xmlns:a16="http://schemas.microsoft.com/office/drawing/2014/main" id="{28707C84-8DFB-E9C2-01D8-C25A317B3C57}"/>
                </a:ext>
              </a:extLst>
            </p:cNvPr>
            <p:cNvCxnSpPr>
              <a:cxnSpLocks/>
              <a:stCxn id="78" idx="2"/>
              <a:endCxn id="82" idx="0"/>
            </p:cNvCxnSpPr>
            <p:nvPr/>
          </p:nvCxnSpPr>
          <p:spPr>
            <a:xfrm>
              <a:off x="11926238" y="29613754"/>
              <a:ext cx="4532" cy="695532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sp>
        <p:nvSpPr>
          <p:cNvPr id="87" name="テキスト ボックス 86">
            <a:extLst>
              <a:ext uri="{FF2B5EF4-FFF2-40B4-BE49-F238E27FC236}">
                <a16:creationId xmlns:a16="http://schemas.microsoft.com/office/drawing/2014/main" id="{296E16D2-8ACC-5F62-A9AA-FC953178CD52}"/>
              </a:ext>
            </a:extLst>
          </p:cNvPr>
          <p:cNvSpPr txBox="1"/>
          <p:nvPr/>
        </p:nvSpPr>
        <p:spPr>
          <a:xfrm>
            <a:off x="900372" y="37763858"/>
            <a:ext cx="13623405" cy="415498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4800" b="1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シャドウページテーブル</a:t>
            </a:r>
            <a:endParaRPr lang="en-US" altLang="ja-JP" sz="4800" b="1" err="1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indent="-571500">
              <a:buFont typeface="Wingdings" pitchFamily="2" charset="2"/>
              <a:buChar char="l"/>
            </a:pPr>
            <a:r>
              <a:rPr lang="en-US" altLang="ja-JP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のメモリデータの解析には</a:t>
            </a:r>
            <a:r>
              <a:rPr lang="en-US" altLang="ja-JP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内のページテーブルが必要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仮想アドレスを物理アドレスに変換してアクセス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lang="en-US" altLang="ja-JP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SEV</a:t>
            </a: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では</a:t>
            </a:r>
            <a:r>
              <a:rPr lang="en-US" altLang="ja-JP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VM</a:t>
            </a: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内のページテーブルは必ず暗号化される</a:t>
            </a:r>
          </a:p>
          <a:p>
            <a:pPr marL="571500" indent="-571500">
              <a:buFont typeface="Wingdings" pitchFamily="2" charset="2"/>
              <a:buChar char="l"/>
            </a:pP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ページテーブルを複製してシャドウページテーブルを作成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ページテーブルの更新時にシャドウページテーブルも更新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lang="ja-JP" altLang="en-US" sz="360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シャドウページテーブルは暗号化しないようにする</a:t>
            </a:r>
          </a:p>
        </p:txBody>
      </p:sp>
      <p:sp>
        <p:nvSpPr>
          <p:cNvPr id="103" name="角丸四角形 102">
            <a:extLst>
              <a:ext uri="{FF2B5EF4-FFF2-40B4-BE49-F238E27FC236}">
                <a16:creationId xmlns:a16="http://schemas.microsoft.com/office/drawing/2014/main" id="{94E9B8CF-F28F-9F6C-AA6A-3CD1B8DE5A8F}"/>
              </a:ext>
            </a:extLst>
          </p:cNvPr>
          <p:cNvSpPr/>
          <p:nvPr/>
        </p:nvSpPr>
        <p:spPr>
          <a:xfrm>
            <a:off x="15623625" y="17414395"/>
            <a:ext cx="6701116" cy="3843513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4" name="テキスト ボックス 103">
            <a:extLst>
              <a:ext uri="{FF2B5EF4-FFF2-40B4-BE49-F238E27FC236}">
                <a16:creationId xmlns:a16="http://schemas.microsoft.com/office/drawing/2014/main" id="{66E11616-46FB-3080-EB9A-E460C87B13B5}"/>
              </a:ext>
            </a:extLst>
          </p:cNvPr>
          <p:cNvSpPr txBox="1"/>
          <p:nvPr/>
        </p:nvSpPr>
        <p:spPr>
          <a:xfrm>
            <a:off x="20242813" y="17622014"/>
            <a:ext cx="1753404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攻撃者</a:t>
            </a:r>
            <a:endParaRPr lang="en-US" altLang="ja-JP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sp>
        <p:nvSpPr>
          <p:cNvPr id="105" name="テキスト ボックス 104">
            <a:extLst>
              <a:ext uri="{FF2B5EF4-FFF2-40B4-BE49-F238E27FC236}">
                <a16:creationId xmlns:a16="http://schemas.microsoft.com/office/drawing/2014/main" id="{4C703F71-5A24-3D5B-3A7C-3663BBDA631F}"/>
              </a:ext>
            </a:extLst>
          </p:cNvPr>
          <p:cNvSpPr txBox="1"/>
          <p:nvPr/>
        </p:nvSpPr>
        <p:spPr>
          <a:xfrm>
            <a:off x="16183892" y="19405157"/>
            <a:ext cx="3406686" cy="646331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ja-JP" sz="3600" dirty="0">
                <a:latin typeface="Hiragino Sans W4" panose="020B0400000000000000" pitchFamily="34" charset="-128"/>
                <a:ea typeface="Hiragino Sans W4" panose="020B0400000000000000" pitchFamily="34" charset="-128"/>
              </a:rPr>
              <a:t>Nanos</a:t>
            </a:r>
            <a:endParaRPr lang="ja-JP" altLang="en-US" sz="3600" dirty="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sp>
        <p:nvSpPr>
          <p:cNvPr id="106" name="テキスト ボックス 105">
            <a:extLst>
              <a:ext uri="{FF2B5EF4-FFF2-40B4-BE49-F238E27FC236}">
                <a16:creationId xmlns:a16="http://schemas.microsoft.com/office/drawing/2014/main" id="{4C7930C6-B1BA-CFFD-E5A7-E0D88A87A0E6}"/>
              </a:ext>
            </a:extLst>
          </p:cNvPr>
          <p:cNvSpPr txBox="1"/>
          <p:nvPr/>
        </p:nvSpPr>
        <p:spPr>
          <a:xfrm>
            <a:off x="15976714" y="18343767"/>
            <a:ext cx="3888394" cy="646331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アプリケーション</a:t>
            </a:r>
            <a:endParaRPr lang="ja-JP" altLang="en-US" sz="3600" dirty="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sp>
        <p:nvSpPr>
          <p:cNvPr id="107" name="テキスト ボックス 106">
            <a:extLst>
              <a:ext uri="{FF2B5EF4-FFF2-40B4-BE49-F238E27FC236}">
                <a16:creationId xmlns:a16="http://schemas.microsoft.com/office/drawing/2014/main" id="{7B931E33-EE6B-23DF-2EF4-DACE86AB8A03}"/>
              </a:ext>
            </a:extLst>
          </p:cNvPr>
          <p:cNvSpPr txBox="1"/>
          <p:nvPr/>
        </p:nvSpPr>
        <p:spPr>
          <a:xfrm>
            <a:off x="16183892" y="20080474"/>
            <a:ext cx="3406686" cy="646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600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ページテーブル</a:t>
            </a:r>
          </a:p>
        </p:txBody>
      </p:sp>
      <p:sp>
        <p:nvSpPr>
          <p:cNvPr id="108" name="角丸四角形 5">
            <a:extLst>
              <a:ext uri="{FF2B5EF4-FFF2-40B4-BE49-F238E27FC236}">
                <a16:creationId xmlns:a16="http://schemas.microsoft.com/office/drawing/2014/main" id="{721BF674-2CCA-80DD-2F36-6AB65880E71D}"/>
              </a:ext>
            </a:extLst>
          </p:cNvPr>
          <p:cNvSpPr/>
          <p:nvPr/>
        </p:nvSpPr>
        <p:spPr>
          <a:xfrm>
            <a:off x="22703621" y="17347385"/>
            <a:ext cx="6701117" cy="3910522"/>
          </a:xfrm>
          <a:prstGeom prst="roundRect">
            <a:avLst/>
          </a:prstGeom>
          <a:solidFill>
            <a:schemeClr val="bg1"/>
          </a:solidFill>
          <a:ln w="38100">
            <a:solidFill>
              <a:schemeClr val="tx1"/>
            </a:solidFill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kumimoji="1" lang="ja-JP" altLang="en-US"/>
          </a:p>
        </p:txBody>
      </p:sp>
      <p:sp>
        <p:nvSpPr>
          <p:cNvPr id="109" name="テキスト ボックス 20">
            <a:extLst>
              <a:ext uri="{FF2B5EF4-FFF2-40B4-BE49-F238E27FC236}">
                <a16:creationId xmlns:a16="http://schemas.microsoft.com/office/drawing/2014/main" id="{34CABF4A-AAF9-5709-011E-605BC789912E}"/>
              </a:ext>
            </a:extLst>
          </p:cNvPr>
          <p:cNvSpPr txBox="1"/>
          <p:nvPr/>
        </p:nvSpPr>
        <p:spPr>
          <a:xfrm>
            <a:off x="25015527" y="18865601"/>
            <a:ext cx="3999613" cy="646331"/>
          </a:xfrm>
          <a:prstGeom prst="rect">
            <a:avLst/>
          </a:prstGeom>
          <a:solidFill>
            <a:srgbClr val="FFFF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ja-JP" sz="3600" dirty="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lang="en-US" altLang="ja-JP" sz="3600" dirty="0">
                <a:latin typeface="Hiragino Sans W4" panose="020B0400000000000000" pitchFamily="34" charset="-128"/>
                <a:ea typeface="Hiragino Sans W4" panose="020B0400000000000000" pitchFamily="34" charset="-128"/>
              </a:rPr>
              <a:t> OS</a:t>
            </a:r>
            <a:endParaRPr lang="ja-JP" altLang="en-US" sz="3600" dirty="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cxnSp>
        <p:nvCxnSpPr>
          <p:cNvPr id="110" name="直線矢印コネクタ 109">
            <a:extLst>
              <a:ext uri="{FF2B5EF4-FFF2-40B4-BE49-F238E27FC236}">
                <a16:creationId xmlns:a16="http://schemas.microsoft.com/office/drawing/2014/main" id="{F1A3E4AE-81D7-3A1B-E8DC-FB3B42BB1C6F}"/>
              </a:ext>
            </a:extLst>
          </p:cNvPr>
          <p:cNvCxnSpPr>
            <a:cxnSpLocks/>
            <a:stCxn id="118" idx="6"/>
            <a:endCxn id="111" idx="1"/>
          </p:cNvCxnSpPr>
          <p:nvPr/>
        </p:nvCxnSpPr>
        <p:spPr>
          <a:xfrm>
            <a:off x="24219909" y="18261192"/>
            <a:ext cx="795618" cy="10745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1" name="テキスト ボックス 21">
            <a:extLst>
              <a:ext uri="{FF2B5EF4-FFF2-40B4-BE49-F238E27FC236}">
                <a16:creationId xmlns:a16="http://schemas.microsoft.com/office/drawing/2014/main" id="{96B023E5-8373-5BE0-1AB5-4831D48B842B}"/>
              </a:ext>
            </a:extLst>
          </p:cNvPr>
          <p:cNvSpPr txBox="1"/>
          <p:nvPr/>
        </p:nvSpPr>
        <p:spPr>
          <a:xfrm>
            <a:off x="25015527" y="17671772"/>
            <a:ext cx="3999613" cy="1200329"/>
          </a:xfrm>
          <a:prstGeom prst="rect">
            <a:avLst/>
          </a:prstGeom>
          <a:solidFill>
            <a:srgbClr val="FFC000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lang="en-US" altLang="ja-JP" sz="3600" dirty="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Wasm</a:t>
            </a:r>
          </a:p>
          <a:p>
            <a:pPr algn="ctr"/>
            <a:r>
              <a: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アプリケーション</a:t>
            </a:r>
            <a:endParaRPr lang="ja-JP" altLang="en-US" sz="3600" dirty="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sp>
        <p:nvSpPr>
          <p:cNvPr id="112" name="スマイル 111">
            <a:extLst>
              <a:ext uri="{FF2B5EF4-FFF2-40B4-BE49-F238E27FC236}">
                <a16:creationId xmlns:a16="http://schemas.microsoft.com/office/drawing/2014/main" id="{63F2D607-E292-28C6-894B-2AA9466C465F}"/>
              </a:ext>
            </a:extLst>
          </p:cNvPr>
          <p:cNvSpPr/>
          <p:nvPr/>
        </p:nvSpPr>
        <p:spPr>
          <a:xfrm>
            <a:off x="20464701" y="18220821"/>
            <a:ext cx="1056176" cy="901180"/>
          </a:xfrm>
          <a:prstGeom prst="smileyFace">
            <a:avLst>
              <a:gd name="adj" fmla="val 271"/>
            </a:avLst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113" name="テキスト ボックス 22">
            <a:extLst>
              <a:ext uri="{FF2B5EF4-FFF2-40B4-BE49-F238E27FC236}">
                <a16:creationId xmlns:a16="http://schemas.microsoft.com/office/drawing/2014/main" id="{ADC9D300-0E4D-824D-51DB-399D5320784F}"/>
              </a:ext>
            </a:extLst>
          </p:cNvPr>
          <p:cNvSpPr txBox="1"/>
          <p:nvPr/>
        </p:nvSpPr>
        <p:spPr>
          <a:xfrm>
            <a:off x="25032816" y="19550740"/>
            <a:ext cx="3999612" cy="646331"/>
          </a:xfrm>
          <a:prstGeom prst="rect">
            <a:avLst/>
          </a:prstGeom>
          <a:solidFill>
            <a:schemeClr val="tx1"/>
          </a:solidFill>
          <a:ln w="38100">
            <a:solidFill>
              <a:schemeClr val="tx1"/>
            </a:solidFill>
          </a:ln>
        </p:spPr>
        <p:txBody>
          <a:bodyPr wrap="square" rtlCol="0">
            <a:spAutoFit/>
          </a:bodyPr>
          <a:lstStyle/>
          <a:p>
            <a:pPr algn="ctr"/>
            <a:r>
              <a:rPr kumimoji="1" lang="ja-JP" altLang="en-US" sz="3600">
                <a:solidFill>
                  <a:schemeClr val="bg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rPr>
              <a:t>ページテーブル</a:t>
            </a:r>
          </a:p>
        </p:txBody>
      </p:sp>
      <p:cxnSp>
        <p:nvCxnSpPr>
          <p:cNvPr id="114" name="Straight Connector 28">
            <a:extLst>
              <a:ext uri="{FF2B5EF4-FFF2-40B4-BE49-F238E27FC236}">
                <a16:creationId xmlns:a16="http://schemas.microsoft.com/office/drawing/2014/main" id="{C0ABB119-9986-11B5-E1DB-2BE57BC23FE5}"/>
              </a:ext>
            </a:extLst>
          </p:cNvPr>
          <p:cNvCxnSpPr>
            <a:cxnSpLocks/>
          </p:cNvCxnSpPr>
          <p:nvPr/>
        </p:nvCxnSpPr>
        <p:spPr>
          <a:xfrm flipV="1">
            <a:off x="15796922" y="19219544"/>
            <a:ext cx="6201168" cy="20336"/>
          </a:xfrm>
          <a:prstGeom prst="line">
            <a:avLst/>
          </a:prstGeom>
          <a:ln w="38100">
            <a:solidFill>
              <a:schemeClr val="tx1"/>
            </a:solidFill>
            <a:headEnd type="none" w="med" len="med"/>
            <a:tailEnd type="none" w="med" len="med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5" name="テキスト ボックス 114">
            <a:extLst>
              <a:ext uri="{FF2B5EF4-FFF2-40B4-BE49-F238E27FC236}">
                <a16:creationId xmlns:a16="http://schemas.microsoft.com/office/drawing/2014/main" id="{51753548-7B66-ECF2-343A-0F0D8FB37A02}"/>
              </a:ext>
            </a:extLst>
          </p:cNvPr>
          <p:cNvSpPr txBox="1"/>
          <p:nvPr/>
        </p:nvSpPr>
        <p:spPr>
          <a:xfrm>
            <a:off x="16285538" y="16668015"/>
            <a:ext cx="5377290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sz="3600" dirty="0">
                <a:latin typeface="Hiragino Sans W4" panose="020B0400000000000000" pitchFamily="34" charset="-128"/>
                <a:ea typeface="Hiragino Sans W4" panose="020B0400000000000000" pitchFamily="34" charset="-128"/>
              </a:rPr>
              <a:t>Confidential </a:t>
            </a:r>
            <a:r>
              <a:rPr lang="en-US" altLang="ja-JP" sz="3600" dirty="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endParaRPr lang="ja-JP" altLang="en-US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sp>
        <p:nvSpPr>
          <p:cNvPr id="116" name="テキスト ボックス 115">
            <a:extLst>
              <a:ext uri="{FF2B5EF4-FFF2-40B4-BE49-F238E27FC236}">
                <a16:creationId xmlns:a16="http://schemas.microsoft.com/office/drawing/2014/main" id="{499AEC65-0F38-F4F8-CCB6-25F1AC84004E}"/>
              </a:ext>
            </a:extLst>
          </p:cNvPr>
          <p:cNvSpPr txBox="1"/>
          <p:nvPr/>
        </p:nvSpPr>
        <p:spPr>
          <a:xfrm>
            <a:off x="23365534" y="16723998"/>
            <a:ext cx="5377289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altLang="ja-JP" sz="3600" dirty="0">
                <a:latin typeface="Hiragino Sans W4" panose="020B0400000000000000" pitchFamily="34" charset="-128"/>
                <a:ea typeface="Hiragino Sans W4" panose="020B0400000000000000" pitchFamily="34" charset="-128"/>
              </a:rPr>
              <a:t>Confidential </a:t>
            </a:r>
            <a:r>
              <a:rPr lang="en-US" altLang="ja-JP" sz="3600" dirty="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endParaRPr lang="ja-JP" altLang="en-US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cxnSp>
        <p:nvCxnSpPr>
          <p:cNvPr id="117" name="直線矢印コネクタ 116">
            <a:extLst>
              <a:ext uri="{FF2B5EF4-FFF2-40B4-BE49-F238E27FC236}">
                <a16:creationId xmlns:a16="http://schemas.microsoft.com/office/drawing/2014/main" id="{65CBBAC1-A382-3999-C842-1A2BF0A9BCD3}"/>
              </a:ext>
            </a:extLst>
          </p:cNvPr>
          <p:cNvCxnSpPr>
            <a:cxnSpLocks/>
            <a:stCxn id="112" idx="2"/>
            <a:endCxn id="106" idx="3"/>
          </p:cNvCxnSpPr>
          <p:nvPr/>
        </p:nvCxnSpPr>
        <p:spPr>
          <a:xfrm flipH="1" flipV="1">
            <a:off x="19865108" y="18666933"/>
            <a:ext cx="599593" cy="4478"/>
          </a:xfrm>
          <a:prstGeom prst="straightConnector1">
            <a:avLst/>
          </a:prstGeom>
          <a:ln w="76200">
            <a:solidFill>
              <a:schemeClr val="tx1"/>
            </a:solidFill>
            <a:tailEnd type="triangle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118" name="スマイル 117">
            <a:extLst>
              <a:ext uri="{FF2B5EF4-FFF2-40B4-BE49-F238E27FC236}">
                <a16:creationId xmlns:a16="http://schemas.microsoft.com/office/drawing/2014/main" id="{E102ABE3-AC2D-7C9E-C033-35AA2597DDE4}"/>
              </a:ext>
            </a:extLst>
          </p:cNvPr>
          <p:cNvSpPr/>
          <p:nvPr/>
        </p:nvSpPr>
        <p:spPr>
          <a:xfrm>
            <a:off x="23046098" y="17718194"/>
            <a:ext cx="1173811" cy="1085996"/>
          </a:xfrm>
          <a:prstGeom prst="smileyFace">
            <a:avLst>
              <a:gd name="adj" fmla="val 271"/>
            </a:avLst>
          </a:prstGeom>
          <a:noFill/>
          <a:ln w="38100"/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ja-JP" altLang="en-US"/>
          </a:p>
        </p:txBody>
      </p:sp>
      <p:sp>
        <p:nvSpPr>
          <p:cNvPr id="119" name="テキスト ボックス 118">
            <a:extLst>
              <a:ext uri="{FF2B5EF4-FFF2-40B4-BE49-F238E27FC236}">
                <a16:creationId xmlns:a16="http://schemas.microsoft.com/office/drawing/2014/main" id="{D2D344BA-42EF-3CC0-0547-A8C3A2798FFB}"/>
              </a:ext>
            </a:extLst>
          </p:cNvPr>
          <p:cNvSpPr txBox="1"/>
          <p:nvPr/>
        </p:nvSpPr>
        <p:spPr>
          <a:xfrm>
            <a:off x="22911053" y="18949232"/>
            <a:ext cx="1645322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攻撃者</a:t>
            </a:r>
            <a:endParaRPr lang="en-US" altLang="ja-JP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sp>
        <p:nvSpPr>
          <p:cNvPr id="150" name="テキスト ボックス 149">
            <a:extLst>
              <a:ext uri="{FF2B5EF4-FFF2-40B4-BE49-F238E27FC236}">
                <a16:creationId xmlns:a16="http://schemas.microsoft.com/office/drawing/2014/main" id="{753B1139-2B0F-0D95-D5EB-36D6021F8DD2}"/>
              </a:ext>
            </a:extLst>
          </p:cNvPr>
          <p:cNvSpPr txBox="1"/>
          <p:nvPr/>
        </p:nvSpPr>
        <p:spPr>
          <a:xfrm>
            <a:off x="15592608" y="3220561"/>
            <a:ext cx="13591358" cy="4271426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" altLang="ja-JP" sz="4800" b="1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lang="ja-JP" altLang="en-US" sz="4800" b="1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の監視</a:t>
            </a:r>
            <a:endParaRPr lang="en-US" altLang="ja-JP" sz="4800" b="1" err="1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marR="0" lvl="0" indent="-57150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VM</a:t>
            </a:r>
            <a:r>
              <a:rPr kumimoji="1" lang="ja-JP" alt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外からシャドウページテーブルを参照してアドレスを変換</a:t>
            </a:r>
            <a:endParaRPr kumimoji="1" lang="en-US" altLang="ja-JP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n-cs"/>
            </a:endParaRPr>
          </a:p>
          <a:p>
            <a:pPr marL="1028689" marR="0" lvl="1" indent="-571500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ja-JP" alt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ページテーブルとは異なり、</a:t>
            </a:r>
            <a:r>
              <a:rPr kumimoji="1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VM</a:t>
            </a:r>
            <a:r>
              <a:rPr kumimoji="1" lang="ja-JP" alt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外から特定するのは困難</a:t>
            </a:r>
            <a:endParaRPr kumimoji="1" lang="en-US" altLang="ja-JP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n-cs"/>
            </a:endParaRPr>
          </a:p>
          <a:p>
            <a:pPr marL="1028689" marR="0" lvl="1" indent="-571500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ja-JP" alt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ページテーブルと連続する領域に配置することで特定</a:t>
            </a:r>
            <a:endParaRPr kumimoji="1" lang="en-US" altLang="ja-JP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n-cs"/>
            </a:endParaRPr>
          </a:p>
          <a:p>
            <a:pPr marL="571500" marR="0" lvl="0" indent="-571500" algn="l" defTabSz="914377" rtl="0" eaLnBrk="1" fontAlgn="auto" latinLnBrk="0" hangingPunct="1">
              <a:lnSpc>
                <a:spcPct val="90000"/>
              </a:lnSpc>
              <a:spcBef>
                <a:spcPts val="10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ja-JP" alt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物理アドレスを用いて暗号化を解除したメモリにアクセス</a:t>
            </a:r>
            <a:endParaRPr kumimoji="1" lang="en-US" altLang="ja-JP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n-cs"/>
            </a:endParaRPr>
          </a:p>
          <a:p>
            <a:pPr marL="1028689" marR="0" lvl="1" indent="-571500" algn="l" defTabSz="914377" rtl="0" eaLnBrk="1" fontAlgn="auto" latinLnBrk="0" hangingPunct="1">
              <a:lnSpc>
                <a:spcPct val="90000"/>
              </a:lnSpc>
              <a:spcBef>
                <a:spcPts val="500"/>
              </a:spcBef>
              <a:spcAft>
                <a:spcPts val="0"/>
              </a:spcAft>
              <a:buClrTx/>
              <a:buSzTx/>
              <a:buFont typeface="Wingdings" pitchFamily="2" charset="2"/>
              <a:buChar char="l"/>
              <a:tabLst/>
              <a:defRPr/>
            </a:pPr>
            <a:r>
              <a:rPr kumimoji="1" lang="en-JP" altLang="ja-JP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LLView [Ozaki+, APSys'19] </a:t>
            </a:r>
            <a:r>
              <a:rPr kumimoji="1" lang="ja-JP" alt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を用いて</a:t>
            </a:r>
            <a:r>
              <a:rPr kumimoji="1" lang="en-US" altLang="ja-JP" sz="3600" b="0" i="0" u="none" strike="noStrike" kern="1200" cap="none" spc="0" normalizeH="0" baseline="0" noProof="0" dirty="0" err="1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Unikernel</a:t>
            </a:r>
            <a:r>
              <a:rPr kumimoji="1" lang="en-US" altLang="ja-JP" sz="3600" b="0" i="0" u="none" strike="noStrike" kern="120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 OS</a:t>
            </a:r>
            <a:r>
              <a:rPr kumimoji="1" lang="ja-JP" altLang="en-US" sz="3600" b="0" i="0" u="none" strike="noStrike" kern="1200" cap="none" spc="0" normalizeH="0" baseline="0" noProof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  <a:cs typeface="+mn-cs"/>
              </a:rPr>
              <a:t>のデータを解析</a:t>
            </a:r>
            <a:endParaRPr kumimoji="1" lang="en-JP" altLang="ja-JP" sz="3600" b="0" i="0" u="none" strike="noStrike" kern="1200" cap="none" spc="0" normalizeH="0" baseline="0" noProof="0" dirty="0">
              <a:ln>
                <a:noFill/>
              </a:ln>
              <a:solidFill>
                <a:prstClr val="black"/>
              </a:solidFill>
              <a:effectLst/>
              <a:uLnTx/>
              <a:uFillTx/>
              <a:latin typeface="Hiragino Sans W4" panose="020B0400000000000000" pitchFamily="34" charset="-128"/>
              <a:ea typeface="Hiragino Sans W4" panose="020B0400000000000000" pitchFamily="34" charset="-128"/>
              <a:cs typeface="+mn-cs"/>
            </a:endParaRPr>
          </a:p>
        </p:txBody>
      </p:sp>
      <p:grpSp>
        <p:nvGrpSpPr>
          <p:cNvPr id="5" name="グループ化 4">
            <a:extLst>
              <a:ext uri="{FF2B5EF4-FFF2-40B4-BE49-F238E27FC236}">
                <a16:creationId xmlns:a16="http://schemas.microsoft.com/office/drawing/2014/main" id="{A25F6260-CFCF-CBCB-5C19-79A407745A25}"/>
              </a:ext>
            </a:extLst>
          </p:cNvPr>
          <p:cNvGrpSpPr/>
          <p:nvPr/>
        </p:nvGrpSpPr>
        <p:grpSpPr>
          <a:xfrm>
            <a:off x="872852" y="8233450"/>
            <a:ext cx="13615200" cy="3942012"/>
            <a:chOff x="1252871" y="9574516"/>
            <a:chExt cx="13613605" cy="3942012"/>
          </a:xfrm>
        </p:grpSpPr>
        <p:sp>
          <p:nvSpPr>
            <p:cNvPr id="8" name="雲 7">
              <a:extLst>
                <a:ext uri="{FF2B5EF4-FFF2-40B4-BE49-F238E27FC236}">
                  <a16:creationId xmlns:a16="http://schemas.microsoft.com/office/drawing/2014/main" id="{02A144A2-F5A1-853E-15DA-9B3BA471DDB7}"/>
                </a:ext>
              </a:extLst>
            </p:cNvPr>
            <p:cNvSpPr/>
            <p:nvPr/>
          </p:nvSpPr>
          <p:spPr>
            <a:xfrm>
              <a:off x="1252871" y="9574516"/>
              <a:ext cx="13613605" cy="3825006"/>
            </a:xfrm>
            <a:prstGeom prst="cloud">
              <a:avLst/>
            </a:prstGeom>
            <a:solidFill>
              <a:srgbClr val="5B9BD5">
                <a:lumMod val="60000"/>
                <a:lumOff val="40000"/>
              </a:srgbClr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34" charset="-128"/>
                <a:cs typeface="+mn-cs"/>
              </a:endParaRPr>
            </a:p>
          </p:txBody>
        </p:sp>
        <p:sp>
          <p:nvSpPr>
            <p:cNvPr id="11" name="角丸四角形 10">
              <a:extLst>
                <a:ext uri="{FF2B5EF4-FFF2-40B4-BE49-F238E27FC236}">
                  <a16:creationId xmlns:a16="http://schemas.microsoft.com/office/drawing/2014/main" id="{E8CB1CCB-AF7A-CB11-0298-FB2304E357DA}"/>
                </a:ext>
              </a:extLst>
            </p:cNvPr>
            <p:cNvSpPr/>
            <p:nvPr/>
          </p:nvSpPr>
          <p:spPr>
            <a:xfrm>
              <a:off x="9174232" y="10735158"/>
              <a:ext cx="5047635" cy="1655727"/>
            </a:xfrm>
            <a:prstGeom prst="roundRect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34" charset="-128"/>
                <a:cs typeface="+mn-cs"/>
              </a:endParaRPr>
            </a:p>
          </p:txBody>
        </p:sp>
        <p:sp>
          <p:nvSpPr>
            <p:cNvPr id="12" name="角丸四角形 11">
              <a:extLst>
                <a:ext uri="{FF2B5EF4-FFF2-40B4-BE49-F238E27FC236}">
                  <a16:creationId xmlns:a16="http://schemas.microsoft.com/office/drawing/2014/main" id="{D1311D71-FBDD-9EE4-3D98-0EE5A24ABA61}"/>
                </a:ext>
              </a:extLst>
            </p:cNvPr>
            <p:cNvSpPr/>
            <p:nvPr/>
          </p:nvSpPr>
          <p:spPr>
            <a:xfrm>
              <a:off x="4652822" y="10768189"/>
              <a:ext cx="4386713" cy="1534125"/>
            </a:xfrm>
            <a:prstGeom prst="roundRect">
              <a:avLst/>
            </a:prstGeom>
            <a:solidFill>
              <a:sysClr val="window" lastClr="FFFFFF"/>
            </a:solidFill>
            <a:ln w="38100" cap="flat" cmpd="sng" algn="ctr">
              <a:solidFill>
                <a:sysClr val="windowText" lastClr="00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34" charset="-128"/>
                <a:cs typeface="+mn-cs"/>
              </a:endParaRPr>
            </a:p>
          </p:txBody>
        </p:sp>
        <p:sp>
          <p:nvSpPr>
            <p:cNvPr id="14" name="スマイル 13">
              <a:extLst>
                <a:ext uri="{FF2B5EF4-FFF2-40B4-BE49-F238E27FC236}">
                  <a16:creationId xmlns:a16="http://schemas.microsoft.com/office/drawing/2014/main" id="{B931F209-3304-DA1E-785D-71D2575C4EA7}"/>
                </a:ext>
              </a:extLst>
            </p:cNvPr>
            <p:cNvSpPr/>
            <p:nvPr/>
          </p:nvSpPr>
          <p:spPr>
            <a:xfrm>
              <a:off x="1782866" y="10834848"/>
              <a:ext cx="1594483" cy="1423066"/>
            </a:xfrm>
            <a:prstGeom prst="smileyFace">
              <a:avLst>
                <a:gd name="adj" fmla="val 271"/>
              </a:avLst>
            </a:prstGeom>
            <a:solidFill>
              <a:sysClr val="window" lastClr="FFFFFF"/>
            </a:solidFill>
            <a:ln w="38100" cap="flat" cmpd="sng" algn="ctr">
              <a:solidFill>
                <a:srgbClr val="4472C4">
                  <a:shade val="15000"/>
                </a:srgbClr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34" charset="-128"/>
                <a:cs typeface="+mn-cs"/>
              </a:endParaRPr>
            </a:p>
          </p:txBody>
        </p:sp>
        <p:cxnSp>
          <p:nvCxnSpPr>
            <p:cNvPr id="15" name="直線矢印コネクタ 14">
              <a:extLst>
                <a:ext uri="{FF2B5EF4-FFF2-40B4-BE49-F238E27FC236}">
                  <a16:creationId xmlns:a16="http://schemas.microsoft.com/office/drawing/2014/main" id="{1F48C5B5-46C8-B764-8290-BEEE754A99AC}"/>
                </a:ext>
              </a:extLst>
            </p:cNvPr>
            <p:cNvCxnSpPr>
              <a:cxnSpLocks/>
              <a:stCxn id="14" idx="6"/>
              <a:endCxn id="12" idx="1"/>
            </p:cNvCxnSpPr>
            <p:nvPr/>
          </p:nvCxnSpPr>
          <p:spPr>
            <a:xfrm flipV="1">
              <a:off x="3377349" y="11535252"/>
              <a:ext cx="1275473" cy="11129"/>
            </a:xfrm>
            <a:prstGeom prst="straightConnector1">
              <a:avLst/>
            </a:prstGeom>
            <a:noFill/>
            <a:ln w="76200" cap="flat" cmpd="sng" algn="ctr">
              <a:solidFill>
                <a:sysClr val="windowText" lastClr="000000"/>
              </a:solidFill>
              <a:prstDash val="solid"/>
              <a:miter lim="800000"/>
              <a:tailEnd type="triangle"/>
            </a:ln>
            <a:effectLst/>
          </p:spPr>
        </p:cxnSp>
        <p:sp>
          <p:nvSpPr>
            <p:cNvPr id="16" name="テキスト ボックス 15">
              <a:extLst>
                <a:ext uri="{FF2B5EF4-FFF2-40B4-BE49-F238E27FC236}">
                  <a16:creationId xmlns:a16="http://schemas.microsoft.com/office/drawing/2014/main" id="{B814276C-D193-F793-7672-9864A4329789}"/>
                </a:ext>
              </a:extLst>
            </p:cNvPr>
            <p:cNvSpPr txBox="1"/>
            <p:nvPr/>
          </p:nvSpPr>
          <p:spPr>
            <a:xfrm>
              <a:off x="3403321" y="11836216"/>
              <a:ext cx="124950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kumimoji="1" lang="ja-JP" altLang="en-US" sz="3600">
                  <a:solidFill>
                    <a:prstClr val="black"/>
                  </a:solidFill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盗聴</a:t>
              </a:r>
            </a:p>
          </p:txBody>
        </p:sp>
        <p:sp>
          <p:nvSpPr>
            <p:cNvPr id="17" name="乗算記号 16">
              <a:extLst>
                <a:ext uri="{FF2B5EF4-FFF2-40B4-BE49-F238E27FC236}">
                  <a16:creationId xmlns:a16="http://schemas.microsoft.com/office/drawing/2014/main" id="{708656DC-4EF0-34BA-4E1E-DA5BB1D7DC70}"/>
                </a:ext>
              </a:extLst>
            </p:cNvPr>
            <p:cNvSpPr/>
            <p:nvPr/>
          </p:nvSpPr>
          <p:spPr>
            <a:xfrm>
              <a:off x="3578192" y="10956103"/>
              <a:ext cx="857810" cy="1004188"/>
            </a:xfrm>
            <a:prstGeom prst="mathMultiply">
              <a:avLst/>
            </a:prstGeom>
            <a:solidFill>
              <a:srgbClr val="FF0000"/>
            </a:solidFill>
            <a:ln w="12700" cap="flat" cmpd="sng" algn="ctr">
              <a:solidFill>
                <a:srgbClr val="FF0000"/>
              </a:solidFill>
              <a:prstDash val="solid"/>
              <a:miter lim="800000"/>
            </a:ln>
            <a:effectLst/>
          </p:spPr>
          <p:txBody>
            <a:bodyPr rtlCol="0" anchor="ctr"/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endParaRPr kumimoji="1" lang="ja-JP" altLang="en-US" sz="1800" b="0" i="0" u="none" strike="noStrike" kern="0" cap="none" spc="0" normalizeH="0" baseline="0" noProof="0">
                <a:ln>
                  <a:noFill/>
                </a:ln>
                <a:solidFill>
                  <a:prstClr val="white"/>
                </a:solidFill>
                <a:effectLst/>
                <a:uLnTx/>
                <a:uFillTx/>
                <a:latin typeface="游ゴシック" panose="020F0502020204030204"/>
                <a:ea typeface="游ゴシック" panose="020B0400000000000000" pitchFamily="34" charset="-128"/>
                <a:cs typeface="+mn-cs"/>
              </a:endParaRPr>
            </a:p>
          </p:txBody>
        </p:sp>
        <p:sp>
          <p:nvSpPr>
            <p:cNvPr id="18" name="テキスト ボックス 17">
              <a:extLst>
                <a:ext uri="{FF2B5EF4-FFF2-40B4-BE49-F238E27FC236}">
                  <a16:creationId xmlns:a16="http://schemas.microsoft.com/office/drawing/2014/main" id="{64009717-75DF-0214-6BB6-16615772367B}"/>
                </a:ext>
              </a:extLst>
            </p:cNvPr>
            <p:cNvSpPr txBox="1"/>
            <p:nvPr/>
          </p:nvSpPr>
          <p:spPr>
            <a:xfrm>
              <a:off x="12246930" y="12870197"/>
              <a:ext cx="231789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kumimoji="1" lang="ja-JP" altLang="en-US" sz="3600">
                  <a:solidFill>
                    <a:prstClr val="black"/>
                  </a:solidFill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クラウド</a:t>
              </a:r>
            </a:p>
          </p:txBody>
        </p:sp>
        <p:sp>
          <p:nvSpPr>
            <p:cNvPr id="19" name="テキスト ボックス 18">
              <a:extLst>
                <a:ext uri="{FF2B5EF4-FFF2-40B4-BE49-F238E27FC236}">
                  <a16:creationId xmlns:a16="http://schemas.microsoft.com/office/drawing/2014/main" id="{334584BE-6C37-E76F-CAC6-05985A317766}"/>
                </a:ext>
              </a:extLst>
            </p:cNvPr>
            <p:cNvSpPr txBox="1"/>
            <p:nvPr/>
          </p:nvSpPr>
          <p:spPr>
            <a:xfrm>
              <a:off x="1884959" y="12315211"/>
              <a:ext cx="1747506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defTabSz="914400"/>
              <a:r>
                <a:rPr kumimoji="1" lang="ja-JP" altLang="en-US" sz="3600">
                  <a:solidFill>
                    <a:prstClr val="black"/>
                  </a:solidFill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内部犯</a:t>
              </a:r>
            </a:p>
          </p:txBody>
        </p:sp>
        <p:sp>
          <p:nvSpPr>
            <p:cNvPr id="20" name="テキスト ボックス 19">
              <a:extLst>
                <a:ext uri="{FF2B5EF4-FFF2-40B4-BE49-F238E27FC236}">
                  <a16:creationId xmlns:a16="http://schemas.microsoft.com/office/drawing/2014/main" id="{C5576AEB-8065-0C5B-5075-78080800FB6A}"/>
                </a:ext>
              </a:extLst>
            </p:cNvPr>
            <p:cNvSpPr txBox="1"/>
            <p:nvPr/>
          </p:nvSpPr>
          <p:spPr>
            <a:xfrm>
              <a:off x="4775624" y="11530294"/>
              <a:ext cx="4092825" cy="646331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en-US" altLang="ja-JP" sz="3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Unikernel OS</a:t>
              </a:r>
              <a:endParaRPr kumimoji="1" lang="ja-JP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21" name="テキスト ボックス 20">
              <a:extLst>
                <a:ext uri="{FF2B5EF4-FFF2-40B4-BE49-F238E27FC236}">
                  <a16:creationId xmlns:a16="http://schemas.microsoft.com/office/drawing/2014/main" id="{10CF07DB-3C10-CFAA-B380-568FBD507081}"/>
                </a:ext>
              </a:extLst>
            </p:cNvPr>
            <p:cNvSpPr txBox="1"/>
            <p:nvPr/>
          </p:nvSpPr>
          <p:spPr>
            <a:xfrm>
              <a:off x="4775624" y="10884350"/>
              <a:ext cx="4092826" cy="646331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3600" b="0" i="0" u="none" strike="noStrike" kern="0" cap="none" spc="0" normalizeH="0" baseline="0" noProof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アプリケーション</a:t>
              </a:r>
              <a:endParaRPr kumimoji="1" lang="ja-JP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22" name="テキスト ボックス 21">
              <a:extLst>
                <a:ext uri="{FF2B5EF4-FFF2-40B4-BE49-F238E27FC236}">
                  <a16:creationId xmlns:a16="http://schemas.microsoft.com/office/drawing/2014/main" id="{75C5759B-542E-D522-D982-19BB1B0CCC3F}"/>
                </a:ext>
              </a:extLst>
            </p:cNvPr>
            <p:cNvSpPr txBox="1"/>
            <p:nvPr/>
          </p:nvSpPr>
          <p:spPr>
            <a:xfrm>
              <a:off x="4110620" y="10219887"/>
              <a:ext cx="5471115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00"/>
              <a:r>
                <a:rPr kumimoji="1" lang="en-US" altLang="ja-JP" sz="3600" dirty="0">
                  <a:solidFill>
                    <a:prstClr val="black"/>
                  </a:solidFill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Confidential </a:t>
              </a:r>
              <a:r>
                <a:rPr kumimoji="1" lang="en-US" altLang="ja-JP" sz="3600" dirty="0" err="1">
                  <a:solidFill>
                    <a:prstClr val="black"/>
                  </a:solidFill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Unikernel</a:t>
              </a:r>
              <a:endParaRPr kumimoji="1" lang="ja-JP" altLang="en-US" sz="3600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23" name="テキスト ボックス 22">
              <a:extLst>
                <a:ext uri="{FF2B5EF4-FFF2-40B4-BE49-F238E27FC236}">
                  <a16:creationId xmlns:a16="http://schemas.microsoft.com/office/drawing/2014/main" id="{9026BA17-DD5E-3D75-B4BE-14A3A0F7BB1B}"/>
                </a:ext>
              </a:extLst>
            </p:cNvPr>
            <p:cNvSpPr txBox="1"/>
            <p:nvPr/>
          </p:nvSpPr>
          <p:spPr>
            <a:xfrm>
              <a:off x="9283116" y="11529852"/>
              <a:ext cx="4802881" cy="646331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汎用</a:t>
              </a:r>
              <a:r>
                <a:rPr kumimoji="1" lang="en-US" altLang="ja-JP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OS</a:t>
              </a:r>
              <a:endParaRPr kumimoji="1" lang="ja-JP" altLang="en-US" sz="3600" b="0" i="0" u="none" strike="noStrike" kern="0" cap="none" spc="0" normalizeH="0" baseline="0" noProof="0" dirty="0">
                <a:ln>
                  <a:noFill/>
                </a:ln>
                <a:solidFill>
                  <a:prstClr val="black"/>
                </a:solidFill>
                <a:effectLst/>
                <a:uLnTx/>
                <a:uFillTx/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24" name="テキスト ボックス 23">
              <a:extLst>
                <a:ext uri="{FF2B5EF4-FFF2-40B4-BE49-F238E27FC236}">
                  <a16:creationId xmlns:a16="http://schemas.microsoft.com/office/drawing/2014/main" id="{2F933962-2E89-4DEC-FA74-4B9DB4B8DC99}"/>
                </a:ext>
              </a:extLst>
            </p:cNvPr>
            <p:cNvSpPr txBox="1"/>
            <p:nvPr/>
          </p:nvSpPr>
          <p:spPr>
            <a:xfrm>
              <a:off x="9283115" y="10883521"/>
              <a:ext cx="1568497" cy="646331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アプリ</a:t>
              </a:r>
            </a:p>
          </p:txBody>
        </p:sp>
        <p:sp>
          <p:nvSpPr>
            <p:cNvPr id="25" name="テキスト ボックス 24">
              <a:extLst>
                <a:ext uri="{FF2B5EF4-FFF2-40B4-BE49-F238E27FC236}">
                  <a16:creationId xmlns:a16="http://schemas.microsoft.com/office/drawing/2014/main" id="{AF52D474-803F-F0A4-9034-6E733B5EF101}"/>
                </a:ext>
              </a:extLst>
            </p:cNvPr>
            <p:cNvSpPr txBox="1"/>
            <p:nvPr/>
          </p:nvSpPr>
          <p:spPr>
            <a:xfrm>
              <a:off x="10825474" y="10883521"/>
              <a:ext cx="1636796" cy="646331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アプリ</a:t>
              </a:r>
            </a:p>
          </p:txBody>
        </p:sp>
        <p:sp>
          <p:nvSpPr>
            <p:cNvPr id="26" name="テキスト ボックス 25">
              <a:extLst>
                <a:ext uri="{FF2B5EF4-FFF2-40B4-BE49-F238E27FC236}">
                  <a16:creationId xmlns:a16="http://schemas.microsoft.com/office/drawing/2014/main" id="{4B4932E6-6BF0-EBDA-8685-993AB728F6C3}"/>
                </a:ext>
              </a:extLst>
            </p:cNvPr>
            <p:cNvSpPr txBox="1"/>
            <p:nvPr/>
          </p:nvSpPr>
          <p:spPr>
            <a:xfrm>
              <a:off x="12449201" y="10883521"/>
              <a:ext cx="1636796" cy="646331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ysClr val="windowText" lastClr="000000"/>
              </a:solidFill>
            </a:ln>
          </p:spPr>
          <p:txBody>
            <a:bodyPr wrap="square" rtlCol="0">
              <a:spAutoFit/>
            </a:bodyPr>
            <a:lstStyle/>
            <a:p>
              <a:pPr marL="0" marR="0" lvl="0" indent="0" algn="ctr" defTabSz="914400" eaLnBrk="1" fontAlgn="auto" latinLnBrk="0" hangingPunct="1">
                <a:lnSpc>
                  <a:spcPct val="100000"/>
                </a:lnSpc>
                <a:spcBef>
                  <a:spcPts val="0"/>
                </a:spcBef>
                <a:spcAft>
                  <a:spcPts val="0"/>
                </a:spcAft>
                <a:buClrTx/>
                <a:buSzTx/>
                <a:buFontTx/>
                <a:buNone/>
                <a:tabLst/>
                <a:defRPr/>
              </a:pPr>
              <a:r>
                <a:rPr kumimoji="1" lang="ja-JP" altLang="en-US" sz="3600" b="0" i="0" u="none" strike="noStrike" kern="0" cap="none" spc="0" normalizeH="0" baseline="0" noProof="0" dirty="0">
                  <a:ln>
                    <a:noFill/>
                  </a:ln>
                  <a:solidFill>
                    <a:prstClr val="black"/>
                  </a:solidFill>
                  <a:effectLst/>
                  <a:uLnTx/>
                  <a:uFillTx/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アプリ</a:t>
              </a:r>
            </a:p>
          </p:txBody>
        </p:sp>
        <p:sp>
          <p:nvSpPr>
            <p:cNvPr id="27" name="テキスト ボックス 26">
              <a:extLst>
                <a:ext uri="{FF2B5EF4-FFF2-40B4-BE49-F238E27FC236}">
                  <a16:creationId xmlns:a16="http://schemas.microsoft.com/office/drawing/2014/main" id="{C393599D-C08D-6CB3-E063-D2C6672DAD7C}"/>
                </a:ext>
              </a:extLst>
            </p:cNvPr>
            <p:cNvSpPr txBox="1"/>
            <p:nvPr/>
          </p:nvSpPr>
          <p:spPr>
            <a:xfrm>
              <a:off x="9666141" y="10105008"/>
              <a:ext cx="403682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 defTabSz="914400"/>
              <a:r>
                <a:rPr kumimoji="1" lang="en-US" altLang="ja-JP" sz="3600" dirty="0">
                  <a:solidFill>
                    <a:prstClr val="black"/>
                  </a:solidFill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Confidential VM</a:t>
              </a:r>
              <a:endParaRPr kumimoji="1" lang="ja-JP" altLang="en-US" sz="3600">
                <a:solidFill>
                  <a:prstClr val="black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</p:grpSp>
      <p:sp>
        <p:nvSpPr>
          <p:cNvPr id="28" name="テキスト ボックス 9">
            <a:extLst>
              <a:ext uri="{FF2B5EF4-FFF2-40B4-BE49-F238E27FC236}">
                <a16:creationId xmlns:a16="http://schemas.microsoft.com/office/drawing/2014/main" id="{EE0D5E7F-D0F6-9568-3ADD-79DBE26433A4}"/>
              </a:ext>
            </a:extLst>
          </p:cNvPr>
          <p:cNvSpPr txBox="1"/>
          <p:nvPr/>
        </p:nvSpPr>
        <p:spPr>
          <a:xfrm>
            <a:off x="869111" y="16054852"/>
            <a:ext cx="13613605" cy="249299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JP" altLang="ja-JP" sz="4800" b="1" dirty="0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 OS</a:t>
            </a:r>
            <a:r>
              <a:rPr kumimoji="1" lang="ja-JP" altLang="en-US" sz="4800" b="1">
                <a:latin typeface="Hiragino Sans W4" panose="020B0400000000000000" pitchFamily="34" charset="-128"/>
                <a:ea typeface="Hiragino Sans W4" panose="020B0400000000000000" pitchFamily="34" charset="-128"/>
              </a:rPr>
              <a:t>内での監視</a:t>
            </a:r>
            <a:endParaRPr kumimoji="1" lang="en-JP" altLang="ja-JP" sz="4800" b="1" dirty="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indent="-571500">
              <a:buFont typeface="Wingdings" pitchFamily="2" charset="2"/>
              <a:buChar char="l"/>
            </a:pPr>
            <a:r>
              <a:rPr kumimoji="1" lang="en-US" altLang="ja-JP" sz="3600" dirty="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en-US" altLang="ja-JP" sz="3600" dirty="0">
                <a:latin typeface="Hiragino Sans W4" panose="020B0400000000000000" pitchFamily="34" charset="-128"/>
                <a:ea typeface="Hiragino Sans W4" panose="020B0400000000000000" pitchFamily="34" charset="-128"/>
              </a:rPr>
              <a:t> OS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内で監視機構を動作させるのは望ましくない</a:t>
            </a:r>
          </a:p>
          <a:p>
            <a:pPr marL="1028700" lvl="1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アプリケーションの異常でも監視機構が機能しなくなる</a:t>
            </a:r>
          </a:p>
          <a:p>
            <a:pPr marL="571500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監視機構が</a:t>
            </a:r>
            <a:r>
              <a:rPr kumimoji="1" lang="en-US" altLang="ja-JP" sz="3600" dirty="0" err="1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kumimoji="1" lang="en-US" altLang="ja-JP" sz="3600" dirty="0">
                <a:latin typeface="Hiragino Sans W4" panose="020B0400000000000000" pitchFamily="34" charset="-128"/>
                <a:ea typeface="Hiragino Sans W4" panose="020B0400000000000000" pitchFamily="34" charset="-128"/>
              </a:rPr>
              <a:t> OS</a:t>
            </a: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を肥大化させる可能性</a:t>
            </a:r>
            <a:endParaRPr kumimoji="1" lang="ja-JP" altLang="en-US" sz="3600" dirty="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p:grpSp>
        <p:nvGrpSpPr>
          <p:cNvPr id="91" name="グループ化 90">
            <a:extLst>
              <a:ext uri="{FF2B5EF4-FFF2-40B4-BE49-F238E27FC236}">
                <a16:creationId xmlns:a16="http://schemas.microsoft.com/office/drawing/2014/main" id="{75332654-AC40-ADF8-ECB7-4912ABA540B4}"/>
              </a:ext>
            </a:extLst>
          </p:cNvPr>
          <p:cNvGrpSpPr/>
          <p:nvPr/>
        </p:nvGrpSpPr>
        <p:grpSpPr>
          <a:xfrm>
            <a:off x="4287194" y="18643638"/>
            <a:ext cx="6829197" cy="2669113"/>
            <a:chOff x="5223608" y="19187092"/>
            <a:chExt cx="6829197" cy="2669113"/>
          </a:xfrm>
        </p:grpSpPr>
        <p:sp>
          <p:nvSpPr>
            <p:cNvPr id="47" name="角丸四角形 46">
              <a:extLst>
                <a:ext uri="{FF2B5EF4-FFF2-40B4-BE49-F238E27FC236}">
                  <a16:creationId xmlns:a16="http://schemas.microsoft.com/office/drawing/2014/main" id="{841FC265-8D06-2DA6-47C8-7166AFB88E68}"/>
                </a:ext>
              </a:extLst>
            </p:cNvPr>
            <p:cNvSpPr/>
            <p:nvPr/>
          </p:nvSpPr>
          <p:spPr>
            <a:xfrm>
              <a:off x="5223608" y="19786106"/>
              <a:ext cx="6829197" cy="2070099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48" name="テキスト ボックス 47">
              <a:extLst>
                <a:ext uri="{FF2B5EF4-FFF2-40B4-BE49-F238E27FC236}">
                  <a16:creationId xmlns:a16="http://schemas.microsoft.com/office/drawing/2014/main" id="{AFEA0E1E-425A-FD1D-C65B-82CFF6BC3CFD}"/>
                </a:ext>
              </a:extLst>
            </p:cNvPr>
            <p:cNvSpPr txBox="1"/>
            <p:nvPr/>
          </p:nvSpPr>
          <p:spPr>
            <a:xfrm>
              <a:off x="5442872" y="19964138"/>
              <a:ext cx="5429869" cy="646331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ja-JP" altLang="en-US" sz="3600" dirty="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アプリケーション</a:t>
              </a:r>
            </a:p>
          </p:txBody>
        </p:sp>
        <p:sp>
          <p:nvSpPr>
            <p:cNvPr id="49" name="テキスト ボックス 48">
              <a:extLst>
                <a:ext uri="{FF2B5EF4-FFF2-40B4-BE49-F238E27FC236}">
                  <a16:creationId xmlns:a16="http://schemas.microsoft.com/office/drawing/2014/main" id="{FD5C4684-3491-6FDF-4D26-8C8E1E1FEB12}"/>
                </a:ext>
              </a:extLst>
            </p:cNvPr>
            <p:cNvSpPr txBox="1"/>
            <p:nvPr/>
          </p:nvSpPr>
          <p:spPr>
            <a:xfrm>
              <a:off x="5918644" y="19187092"/>
              <a:ext cx="5429869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sz="3600" dirty="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Confidential </a:t>
              </a:r>
              <a:r>
                <a:rPr lang="en-US" altLang="ja-JP" sz="3600" dirty="0" err="1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Unikernel</a:t>
              </a:r>
              <a:endPara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51" name="テキスト ボックス 50">
              <a:extLst>
                <a:ext uri="{FF2B5EF4-FFF2-40B4-BE49-F238E27FC236}">
                  <a16:creationId xmlns:a16="http://schemas.microsoft.com/office/drawing/2014/main" id="{D058DAD5-2B07-4D72-B7E7-7B586B3FF286}"/>
                </a:ext>
              </a:extLst>
            </p:cNvPr>
            <p:cNvSpPr txBox="1"/>
            <p:nvPr/>
          </p:nvSpPr>
          <p:spPr>
            <a:xfrm>
              <a:off x="10902915" y="19937474"/>
              <a:ext cx="1149890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600" dirty="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異常</a:t>
              </a:r>
              <a:endPara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52" name="正方形/長方形 51">
              <a:extLst>
                <a:ext uri="{FF2B5EF4-FFF2-40B4-BE49-F238E27FC236}">
                  <a16:creationId xmlns:a16="http://schemas.microsoft.com/office/drawing/2014/main" id="{1F9C272B-A504-BEF8-A051-11625C2F7A08}"/>
                </a:ext>
              </a:extLst>
            </p:cNvPr>
            <p:cNvSpPr/>
            <p:nvPr/>
          </p:nvSpPr>
          <p:spPr>
            <a:xfrm>
              <a:off x="5443625" y="20606894"/>
              <a:ext cx="5440389" cy="1034304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>
                <a:solidFill>
                  <a:schemeClr val="tx1"/>
                </a:solidFill>
              </a:endParaRPr>
            </a:p>
          </p:txBody>
        </p:sp>
        <p:sp>
          <p:nvSpPr>
            <p:cNvPr id="53" name="テキスト ボックス 52">
              <a:extLst>
                <a:ext uri="{FF2B5EF4-FFF2-40B4-BE49-F238E27FC236}">
                  <a16:creationId xmlns:a16="http://schemas.microsoft.com/office/drawing/2014/main" id="{9EB78036-6C58-1B38-98B2-36231DC23EB9}"/>
                </a:ext>
              </a:extLst>
            </p:cNvPr>
            <p:cNvSpPr txBox="1"/>
            <p:nvPr/>
          </p:nvSpPr>
          <p:spPr>
            <a:xfrm>
              <a:off x="8807194" y="20987669"/>
              <a:ext cx="2076820" cy="646331"/>
            </a:xfrm>
            <a:prstGeom prst="rect">
              <a:avLst/>
            </a:prstGeom>
            <a:solidFill>
              <a:srgbClr val="92D05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l"/>
              <a:r>
                <a:rPr kumimoji="1"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監視機構</a:t>
              </a:r>
            </a:p>
          </p:txBody>
        </p:sp>
        <p:sp>
          <p:nvSpPr>
            <p:cNvPr id="54" name="Down Arrow 1">
              <a:extLst>
                <a:ext uri="{FF2B5EF4-FFF2-40B4-BE49-F238E27FC236}">
                  <a16:creationId xmlns:a16="http://schemas.microsoft.com/office/drawing/2014/main" id="{D706D2D5-0CBB-81A9-9E5D-6E098341D212}"/>
                </a:ext>
              </a:extLst>
            </p:cNvPr>
            <p:cNvSpPr/>
            <p:nvPr/>
          </p:nvSpPr>
          <p:spPr>
            <a:xfrm>
              <a:off x="9712295" y="20253589"/>
              <a:ext cx="731468" cy="799823"/>
            </a:xfrm>
            <a:prstGeom prst="downArrow">
              <a:avLst/>
            </a:prstGeom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JP"/>
            </a:p>
          </p:txBody>
        </p:sp>
        <p:sp>
          <p:nvSpPr>
            <p:cNvPr id="55" name="テキスト ボックス 54">
              <a:extLst>
                <a:ext uri="{FF2B5EF4-FFF2-40B4-BE49-F238E27FC236}">
                  <a16:creationId xmlns:a16="http://schemas.microsoft.com/office/drawing/2014/main" id="{68364CDE-84F4-5DE1-39B5-6C472E317C06}"/>
                </a:ext>
              </a:extLst>
            </p:cNvPr>
            <p:cNvSpPr txBox="1"/>
            <p:nvPr/>
          </p:nvSpPr>
          <p:spPr>
            <a:xfrm>
              <a:off x="5437712" y="20952955"/>
              <a:ext cx="3785418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en-US" altLang="ja-JP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Unikernel OS</a:t>
              </a:r>
              <a:endParaRPr lang="ja-JP" altLang="en-US" sz="3600" dirty="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56" name="Explosion 1 12">
              <a:extLst>
                <a:ext uri="{FF2B5EF4-FFF2-40B4-BE49-F238E27FC236}">
                  <a16:creationId xmlns:a16="http://schemas.microsoft.com/office/drawing/2014/main" id="{19921CA3-7BD2-84C2-AC3D-E5BC9D5763F2}"/>
                </a:ext>
              </a:extLst>
            </p:cNvPr>
            <p:cNvSpPr/>
            <p:nvPr/>
          </p:nvSpPr>
          <p:spPr>
            <a:xfrm>
              <a:off x="10659674" y="20390659"/>
              <a:ext cx="790221" cy="530578"/>
            </a:xfrm>
            <a:prstGeom prst="irregularSeal1">
              <a:avLst/>
            </a:prstGeom>
            <a:solidFill>
              <a:srgbClr val="FF0000"/>
            </a:solidFill>
            <a:ln w="381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en-JP">
                <a:solidFill>
                  <a:srgbClr val="FF0000"/>
                </a:solidFill>
              </a:endParaRPr>
            </a:p>
          </p:txBody>
        </p:sp>
      </p:grpSp>
      <p:grpSp>
        <p:nvGrpSpPr>
          <p:cNvPr id="123" name="グループ化 122">
            <a:extLst>
              <a:ext uri="{FF2B5EF4-FFF2-40B4-BE49-F238E27FC236}">
                <a16:creationId xmlns:a16="http://schemas.microsoft.com/office/drawing/2014/main" id="{E5436920-C580-C51D-ABCA-7609D0CD6842}"/>
              </a:ext>
            </a:extLst>
          </p:cNvPr>
          <p:cNvGrpSpPr/>
          <p:nvPr/>
        </p:nvGrpSpPr>
        <p:grpSpPr>
          <a:xfrm>
            <a:off x="1728884" y="24863929"/>
            <a:ext cx="11791231" cy="2427559"/>
            <a:chOff x="1083351" y="25478823"/>
            <a:chExt cx="11791231" cy="2427559"/>
          </a:xfrm>
        </p:grpSpPr>
        <p:sp>
          <p:nvSpPr>
            <p:cNvPr id="58" name="角丸四角形 57">
              <a:extLst>
                <a:ext uri="{FF2B5EF4-FFF2-40B4-BE49-F238E27FC236}">
                  <a16:creationId xmlns:a16="http://schemas.microsoft.com/office/drawing/2014/main" id="{9984D89C-2829-354B-D7FA-189CC40AC3B7}"/>
                </a:ext>
              </a:extLst>
            </p:cNvPr>
            <p:cNvSpPr/>
            <p:nvPr/>
          </p:nvSpPr>
          <p:spPr>
            <a:xfrm>
              <a:off x="4816345" y="26061617"/>
              <a:ext cx="4602138" cy="1587846"/>
            </a:xfrm>
            <a:prstGeom prst="round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/>
            </a:p>
          </p:txBody>
        </p:sp>
        <p:sp>
          <p:nvSpPr>
            <p:cNvPr id="59" name="テキスト ボックス 58">
              <a:extLst>
                <a:ext uri="{FF2B5EF4-FFF2-40B4-BE49-F238E27FC236}">
                  <a16:creationId xmlns:a16="http://schemas.microsoft.com/office/drawing/2014/main" id="{C05B7F2E-5F97-B982-11C2-8951F807407D}"/>
                </a:ext>
              </a:extLst>
            </p:cNvPr>
            <p:cNvSpPr txBox="1"/>
            <p:nvPr/>
          </p:nvSpPr>
          <p:spPr>
            <a:xfrm>
              <a:off x="5050747" y="26867157"/>
              <a:ext cx="4055400" cy="646331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Unikernel OS</a:t>
              </a:r>
              <a:endParaRPr lang="ja-JP" altLang="en-US" sz="3600" dirty="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60" name="テキスト ボックス 59">
              <a:extLst>
                <a:ext uri="{FF2B5EF4-FFF2-40B4-BE49-F238E27FC236}">
                  <a16:creationId xmlns:a16="http://schemas.microsoft.com/office/drawing/2014/main" id="{ACFA7E25-9D4C-8520-D85F-806F040B8DA4}"/>
                </a:ext>
              </a:extLst>
            </p:cNvPr>
            <p:cNvSpPr txBox="1"/>
            <p:nvPr/>
          </p:nvSpPr>
          <p:spPr>
            <a:xfrm>
              <a:off x="5049051" y="26237214"/>
              <a:ext cx="4057096" cy="646331"/>
            </a:xfrm>
            <a:prstGeom prst="rect">
              <a:avLst/>
            </a:prstGeom>
            <a:solidFill>
              <a:srgbClr val="FFC00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3600" dirty="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アプリケーション</a:t>
              </a:r>
            </a:p>
          </p:txBody>
        </p:sp>
        <p:sp>
          <p:nvSpPr>
            <p:cNvPr id="61" name="テキスト ボックス 60">
              <a:extLst>
                <a:ext uri="{FF2B5EF4-FFF2-40B4-BE49-F238E27FC236}">
                  <a16:creationId xmlns:a16="http://schemas.microsoft.com/office/drawing/2014/main" id="{FA0639B1-662E-E704-C07B-67636CC5F8C8}"/>
                </a:ext>
              </a:extLst>
            </p:cNvPr>
            <p:cNvSpPr txBox="1"/>
            <p:nvPr/>
          </p:nvSpPr>
          <p:spPr>
            <a:xfrm>
              <a:off x="1083351" y="26537952"/>
              <a:ext cx="2077577" cy="646331"/>
            </a:xfrm>
            <a:prstGeom prst="rect">
              <a:avLst/>
            </a:prstGeom>
            <a:solidFill>
              <a:srgbClr val="92D05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監視機構</a:t>
              </a:r>
            </a:p>
          </p:txBody>
        </p:sp>
        <p:cxnSp>
          <p:nvCxnSpPr>
            <p:cNvPr id="62" name="直線矢印コネクタ 61">
              <a:extLst>
                <a:ext uri="{FF2B5EF4-FFF2-40B4-BE49-F238E27FC236}">
                  <a16:creationId xmlns:a16="http://schemas.microsoft.com/office/drawing/2014/main" id="{8A7F006A-8097-0929-12E4-065E88CA749E}"/>
                </a:ext>
              </a:extLst>
            </p:cNvPr>
            <p:cNvCxnSpPr>
              <a:cxnSpLocks/>
              <a:stCxn id="61" idx="3"/>
              <a:endCxn id="58" idx="1"/>
            </p:cNvCxnSpPr>
            <p:nvPr/>
          </p:nvCxnSpPr>
          <p:spPr>
            <a:xfrm flipV="1">
              <a:off x="3160928" y="26855540"/>
              <a:ext cx="1655417" cy="5578"/>
            </a:xfrm>
            <a:prstGeom prst="straightConnector1">
              <a:avLst/>
            </a:prstGeom>
            <a:ln w="76200">
              <a:solidFill>
                <a:schemeClr val="tx1"/>
              </a:solidFill>
              <a:prstDash val="solid"/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63" name="テキスト ボックス 62">
              <a:extLst>
                <a:ext uri="{FF2B5EF4-FFF2-40B4-BE49-F238E27FC236}">
                  <a16:creationId xmlns:a16="http://schemas.microsoft.com/office/drawing/2014/main" id="{F282B321-BFA5-3800-E5FB-480DC5F14889}"/>
                </a:ext>
              </a:extLst>
            </p:cNvPr>
            <p:cNvSpPr txBox="1"/>
            <p:nvPr/>
          </p:nvSpPr>
          <p:spPr>
            <a:xfrm>
              <a:off x="3372186" y="27195272"/>
              <a:ext cx="117999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監視</a:t>
              </a:r>
            </a:p>
          </p:txBody>
        </p:sp>
        <p:sp>
          <p:nvSpPr>
            <p:cNvPr id="64" name="乗算記号 63">
              <a:extLst>
                <a:ext uri="{FF2B5EF4-FFF2-40B4-BE49-F238E27FC236}">
                  <a16:creationId xmlns:a16="http://schemas.microsoft.com/office/drawing/2014/main" id="{60A3A58E-8FA6-F7F5-05DD-4D4B3B54FFA8}"/>
                </a:ext>
              </a:extLst>
            </p:cNvPr>
            <p:cNvSpPr/>
            <p:nvPr/>
          </p:nvSpPr>
          <p:spPr>
            <a:xfrm>
              <a:off x="3541485" y="26555126"/>
              <a:ext cx="774700" cy="762103"/>
            </a:xfrm>
            <a:prstGeom prst="mathMultiply">
              <a:avLst/>
            </a:prstGeom>
            <a:solidFill>
              <a:srgbClr val="FF0000"/>
            </a:solidFill>
            <a:ln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/>
            </a:p>
          </p:txBody>
        </p:sp>
        <p:sp>
          <p:nvSpPr>
            <p:cNvPr id="65" name="テキスト ボックス 64">
              <a:extLst>
                <a:ext uri="{FF2B5EF4-FFF2-40B4-BE49-F238E27FC236}">
                  <a16:creationId xmlns:a16="http://schemas.microsoft.com/office/drawing/2014/main" id="{0660C2D7-600A-6933-A543-D3B616CB2B79}"/>
                </a:ext>
              </a:extLst>
            </p:cNvPr>
            <p:cNvSpPr txBox="1"/>
            <p:nvPr/>
          </p:nvSpPr>
          <p:spPr>
            <a:xfrm>
              <a:off x="4358515" y="25478823"/>
              <a:ext cx="5444034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ctr"/>
              <a:r>
                <a:rPr lang="en-US" altLang="ja-JP" sz="3600" dirty="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Confidential </a:t>
              </a:r>
              <a:r>
                <a:rPr lang="en-US" altLang="ja-JP" sz="3600" dirty="0" err="1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Unikernel</a:t>
              </a:r>
              <a:endPara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66" name="スマイル 32">
              <a:extLst>
                <a:ext uri="{FF2B5EF4-FFF2-40B4-BE49-F238E27FC236}">
                  <a16:creationId xmlns:a16="http://schemas.microsoft.com/office/drawing/2014/main" id="{AF18C945-67EB-0310-D00B-12576ECDDB0A}"/>
                </a:ext>
              </a:extLst>
            </p:cNvPr>
            <p:cNvSpPr/>
            <p:nvPr/>
          </p:nvSpPr>
          <p:spPr>
            <a:xfrm>
              <a:off x="11035806" y="26108971"/>
              <a:ext cx="1783414" cy="1512942"/>
            </a:xfrm>
            <a:prstGeom prst="smileyFace">
              <a:avLst>
                <a:gd name="adj" fmla="val 271"/>
              </a:avLst>
            </a:prstGeom>
            <a:solidFill>
              <a:schemeClr val="bg1"/>
            </a:solidFill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/>
            </a:p>
          </p:txBody>
        </p:sp>
        <p:cxnSp>
          <p:nvCxnSpPr>
            <p:cNvPr id="70" name="直線矢印コネクタ 33">
              <a:extLst>
                <a:ext uri="{FF2B5EF4-FFF2-40B4-BE49-F238E27FC236}">
                  <a16:creationId xmlns:a16="http://schemas.microsoft.com/office/drawing/2014/main" id="{1610DD70-4A91-C5AD-57BE-AB3F19A71AD8}"/>
                </a:ext>
              </a:extLst>
            </p:cNvPr>
            <p:cNvCxnSpPr>
              <a:cxnSpLocks/>
              <a:stCxn id="66" idx="2"/>
              <a:endCxn id="58" idx="3"/>
            </p:cNvCxnSpPr>
            <p:nvPr/>
          </p:nvCxnSpPr>
          <p:spPr>
            <a:xfrm flipH="1" flipV="1">
              <a:off x="9418483" y="26855540"/>
              <a:ext cx="1617323" cy="9902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88" name="テキスト ボックス 34">
              <a:extLst>
                <a:ext uri="{FF2B5EF4-FFF2-40B4-BE49-F238E27FC236}">
                  <a16:creationId xmlns:a16="http://schemas.microsoft.com/office/drawing/2014/main" id="{726C4858-3130-425D-CED1-056DF0521F70}"/>
                </a:ext>
              </a:extLst>
            </p:cNvPr>
            <p:cNvSpPr txBox="1"/>
            <p:nvPr/>
          </p:nvSpPr>
          <p:spPr>
            <a:xfrm>
              <a:off x="9658897" y="27260051"/>
              <a:ext cx="116116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盗聴</a:t>
              </a:r>
            </a:p>
          </p:txBody>
        </p:sp>
        <p:sp>
          <p:nvSpPr>
            <p:cNvPr id="89" name="乗算記号 35">
              <a:extLst>
                <a:ext uri="{FF2B5EF4-FFF2-40B4-BE49-F238E27FC236}">
                  <a16:creationId xmlns:a16="http://schemas.microsoft.com/office/drawing/2014/main" id="{DA470585-3831-9554-A6B0-FC5A9CC50D48}"/>
                </a:ext>
              </a:extLst>
            </p:cNvPr>
            <p:cNvSpPr/>
            <p:nvPr/>
          </p:nvSpPr>
          <p:spPr>
            <a:xfrm>
              <a:off x="9829611" y="26448539"/>
              <a:ext cx="774700" cy="762103"/>
            </a:xfrm>
            <a:prstGeom prst="mathMultiply">
              <a:avLst/>
            </a:prstGeom>
            <a:solidFill>
              <a:srgbClr val="FF0000"/>
            </a:solidFill>
            <a:ln w="76200">
              <a:solidFill>
                <a:srgbClr val="FF0000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/>
            </a:p>
          </p:txBody>
        </p:sp>
        <p:sp>
          <p:nvSpPr>
            <p:cNvPr id="90" name="テキスト ボックス 37">
              <a:extLst>
                <a:ext uri="{FF2B5EF4-FFF2-40B4-BE49-F238E27FC236}">
                  <a16:creationId xmlns:a16="http://schemas.microsoft.com/office/drawing/2014/main" id="{9CFE7ED4-9295-D361-12C6-2D3D96A041AF}"/>
                </a:ext>
              </a:extLst>
            </p:cNvPr>
            <p:cNvSpPr txBox="1"/>
            <p:nvPr/>
          </p:nvSpPr>
          <p:spPr>
            <a:xfrm>
              <a:off x="11114411" y="25533628"/>
              <a:ext cx="1760171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内部犯</a:t>
              </a:r>
            </a:p>
          </p:txBody>
        </p:sp>
      </p:grpSp>
      <p:grpSp>
        <p:nvGrpSpPr>
          <p:cNvPr id="37" name="グループ化 36">
            <a:extLst>
              <a:ext uri="{FF2B5EF4-FFF2-40B4-BE49-F238E27FC236}">
                <a16:creationId xmlns:a16="http://schemas.microsoft.com/office/drawing/2014/main" id="{2598F1DB-F77F-682D-C082-3B42167A57F8}"/>
              </a:ext>
            </a:extLst>
          </p:cNvPr>
          <p:cNvGrpSpPr/>
          <p:nvPr/>
        </p:nvGrpSpPr>
        <p:grpSpPr>
          <a:xfrm>
            <a:off x="16009147" y="7472952"/>
            <a:ext cx="12178494" cy="4499252"/>
            <a:chOff x="16009147" y="7472952"/>
            <a:chExt cx="12178494" cy="4499252"/>
          </a:xfrm>
        </p:grpSpPr>
        <p:cxnSp>
          <p:nvCxnSpPr>
            <p:cNvPr id="125" name="Elbow Connector 21">
              <a:extLst>
                <a:ext uri="{FF2B5EF4-FFF2-40B4-BE49-F238E27FC236}">
                  <a16:creationId xmlns:a16="http://schemas.microsoft.com/office/drawing/2014/main" id="{CDAD3750-E323-8ED8-C51F-667588F720EE}"/>
                </a:ext>
              </a:extLst>
            </p:cNvPr>
            <p:cNvCxnSpPr>
              <a:cxnSpLocks/>
              <a:stCxn id="127" idx="3"/>
              <a:endCxn id="130" idx="1"/>
            </p:cNvCxnSpPr>
            <p:nvPr/>
          </p:nvCxnSpPr>
          <p:spPr>
            <a:xfrm>
              <a:off x="18023611" y="8912198"/>
              <a:ext cx="1768071" cy="1333429"/>
            </a:xfrm>
            <a:prstGeom prst="bentConnector3">
              <a:avLst>
                <a:gd name="adj1" fmla="val 50000"/>
              </a:avLst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26" name="直線矢印コネクタ 18">
              <a:extLst>
                <a:ext uri="{FF2B5EF4-FFF2-40B4-BE49-F238E27FC236}">
                  <a16:creationId xmlns:a16="http://schemas.microsoft.com/office/drawing/2014/main" id="{5BDBB6C4-8DE8-07EF-4285-019C7836995D}"/>
                </a:ext>
              </a:extLst>
            </p:cNvPr>
            <p:cNvCxnSpPr>
              <a:cxnSpLocks/>
              <a:stCxn id="127" idx="3"/>
              <a:endCxn id="135" idx="1"/>
            </p:cNvCxnSpPr>
            <p:nvPr/>
          </p:nvCxnSpPr>
          <p:spPr>
            <a:xfrm>
              <a:off x="18023611" y="8912198"/>
              <a:ext cx="1729559" cy="18377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27" name="テキスト ボックス 21">
              <a:extLst>
                <a:ext uri="{FF2B5EF4-FFF2-40B4-BE49-F238E27FC236}">
                  <a16:creationId xmlns:a16="http://schemas.microsoft.com/office/drawing/2014/main" id="{C09A1C20-33E7-CED7-8C24-96F24272E602}"/>
                </a:ext>
              </a:extLst>
            </p:cNvPr>
            <p:cNvSpPr txBox="1"/>
            <p:nvPr/>
          </p:nvSpPr>
          <p:spPr>
            <a:xfrm>
              <a:off x="16009147" y="8589032"/>
              <a:ext cx="2014464" cy="646331"/>
            </a:xfrm>
            <a:prstGeom prst="rect">
              <a:avLst/>
            </a:prstGeom>
            <a:solidFill>
              <a:srgbClr val="92D05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監視機構</a:t>
              </a:r>
            </a:p>
          </p:txBody>
        </p:sp>
        <p:sp>
          <p:nvSpPr>
            <p:cNvPr id="128" name="角丸四角形 22">
              <a:extLst>
                <a:ext uri="{FF2B5EF4-FFF2-40B4-BE49-F238E27FC236}">
                  <a16:creationId xmlns:a16="http://schemas.microsoft.com/office/drawing/2014/main" id="{A55C9387-5C31-B632-03B7-F727885B2342}"/>
                </a:ext>
              </a:extLst>
            </p:cNvPr>
            <p:cNvSpPr/>
            <p:nvPr/>
          </p:nvSpPr>
          <p:spPr>
            <a:xfrm>
              <a:off x="18431426" y="8166516"/>
              <a:ext cx="9756215" cy="2884189"/>
            </a:xfrm>
            <a:prstGeom prst="roundRect">
              <a:avLst/>
            </a:prstGeom>
            <a:noFill/>
            <a:ln w="38100"/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ja-JP" altLang="en-US" sz="2000">
                <a:ln>
                  <a:solidFill>
                    <a:sysClr val="windowText" lastClr="000000"/>
                  </a:solidFill>
                </a:ln>
                <a:solidFill>
                  <a:schemeClr val="tx1"/>
                </a:solidFill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129" name="TextBox 31">
              <a:extLst>
                <a:ext uri="{FF2B5EF4-FFF2-40B4-BE49-F238E27FC236}">
                  <a16:creationId xmlns:a16="http://schemas.microsoft.com/office/drawing/2014/main" id="{01434A01-E3A8-71F8-36CC-FD9B67D9A2C3}"/>
                </a:ext>
              </a:extLst>
            </p:cNvPr>
            <p:cNvSpPr txBox="1"/>
            <p:nvPr/>
          </p:nvSpPr>
          <p:spPr>
            <a:xfrm>
              <a:off x="20904761" y="7472952"/>
              <a:ext cx="5368085" cy="646331"/>
            </a:xfrm>
            <a:prstGeom prst="rect">
              <a:avLst/>
            </a:prstGeom>
            <a:noFill/>
          </p:spPr>
          <p:txBody>
            <a:bodyPr wrap="square">
              <a:spAutoFit/>
            </a:bodyPr>
            <a:lstStyle/>
            <a:p>
              <a:r>
                <a:rPr lang="en-US" altLang="ja-JP" sz="3600" dirty="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Confidential </a:t>
              </a:r>
              <a:r>
                <a:rPr lang="en-US" altLang="ja-JP" sz="3600" dirty="0" err="1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Unikernel</a:t>
              </a:r>
              <a:endPara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sp>
          <p:nvSpPr>
            <p:cNvPr id="130" name="テキスト ボックス 4">
              <a:extLst>
                <a:ext uri="{FF2B5EF4-FFF2-40B4-BE49-F238E27FC236}">
                  <a16:creationId xmlns:a16="http://schemas.microsoft.com/office/drawing/2014/main" id="{FA061111-EB77-A3D1-6CF5-C307C53C5201}"/>
                </a:ext>
              </a:extLst>
            </p:cNvPr>
            <p:cNvSpPr txBox="1"/>
            <p:nvPr/>
          </p:nvSpPr>
          <p:spPr>
            <a:xfrm>
              <a:off x="19791682" y="9645462"/>
              <a:ext cx="3412458" cy="120032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シャドウ</a:t>
              </a:r>
              <a:endParaRPr kumimoji="1" lang="en-US" altLang="ja-JP" sz="3600" dirty="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  <a:p>
              <a:pPr algn="ctr"/>
              <a:r>
                <a:rPr kumimoji="1"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ページテーブル</a:t>
              </a:r>
            </a:p>
          </p:txBody>
        </p:sp>
        <p:sp>
          <p:nvSpPr>
            <p:cNvPr id="131" name="正方形/長方形 5">
              <a:extLst>
                <a:ext uri="{FF2B5EF4-FFF2-40B4-BE49-F238E27FC236}">
                  <a16:creationId xmlns:a16="http://schemas.microsoft.com/office/drawing/2014/main" id="{1640E337-8BFA-E24E-0CD8-77CD0FA4B7DA}"/>
                </a:ext>
              </a:extLst>
            </p:cNvPr>
            <p:cNvSpPr/>
            <p:nvPr/>
          </p:nvSpPr>
          <p:spPr>
            <a:xfrm>
              <a:off x="23970404" y="9886737"/>
              <a:ext cx="3914988" cy="707881"/>
            </a:xfrm>
            <a:prstGeom prst="rect">
              <a:avLst/>
            </a:prstGeom>
            <a:solidFill>
              <a:schemeClr val="tx1"/>
            </a:solidFill>
            <a:ln w="38100">
              <a:solidFill>
                <a:schemeClr val="tx1"/>
              </a:solidFill>
            </a:ln>
          </p:spPr>
          <p:style>
            <a:lnRef idx="2">
              <a:schemeClr val="accent1">
                <a:shade val="15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kumimoji="1" lang="ja-JP" altLang="en-US" sz="3600"/>
            </a:p>
          </p:txBody>
        </p:sp>
        <p:sp>
          <p:nvSpPr>
            <p:cNvPr id="132" name="テキスト ボックス 6">
              <a:extLst>
                <a:ext uri="{FF2B5EF4-FFF2-40B4-BE49-F238E27FC236}">
                  <a16:creationId xmlns:a16="http://schemas.microsoft.com/office/drawing/2014/main" id="{853A4469-52BF-F3E7-E184-5A6A2EC0062C}"/>
                </a:ext>
              </a:extLst>
            </p:cNvPr>
            <p:cNvSpPr txBox="1"/>
            <p:nvPr/>
          </p:nvSpPr>
          <p:spPr>
            <a:xfrm>
              <a:off x="24054249" y="9967691"/>
              <a:ext cx="3797233" cy="646331"/>
            </a:xfrm>
            <a:prstGeom prst="rect">
              <a:avLst/>
            </a:prstGeom>
            <a:noFill/>
          </p:spPr>
          <p:txBody>
            <a:bodyPr wrap="square" rtlCol="0">
              <a:spAutoFit/>
            </a:bodyPr>
            <a:lstStyle/>
            <a:p>
              <a:pPr algn="l"/>
              <a:r>
                <a:rPr kumimoji="1" lang="ja-JP" altLang="en-US" sz="3600">
                  <a:solidFill>
                    <a:schemeClr val="bg1"/>
                  </a:solidFill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ページテーブル</a:t>
              </a:r>
            </a:p>
          </p:txBody>
        </p:sp>
        <p:sp>
          <p:nvSpPr>
            <p:cNvPr id="133" name="テキスト ボックス 104">
              <a:extLst>
                <a:ext uri="{FF2B5EF4-FFF2-40B4-BE49-F238E27FC236}">
                  <a16:creationId xmlns:a16="http://schemas.microsoft.com/office/drawing/2014/main" id="{578AD533-939E-83A5-CC7C-512A053E0255}"/>
                </a:ext>
              </a:extLst>
            </p:cNvPr>
            <p:cNvSpPr txBox="1"/>
            <p:nvPr/>
          </p:nvSpPr>
          <p:spPr>
            <a:xfrm>
              <a:off x="18861641" y="11325873"/>
              <a:ext cx="5311651" cy="646331"/>
            </a:xfrm>
            <a:prstGeom prst="rect">
              <a:avLst/>
            </a:prstGeom>
            <a:solidFill>
              <a:srgbClr val="FFFF00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ハイパーバイザ</a:t>
              </a:r>
              <a:endParaRPr lang="ja-JP" altLang="en-US" sz="3600" dirty="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</p:txBody>
        </p:sp>
        <p:cxnSp>
          <p:nvCxnSpPr>
            <p:cNvPr id="134" name="直線矢印コネクタ 18">
              <a:extLst>
                <a:ext uri="{FF2B5EF4-FFF2-40B4-BE49-F238E27FC236}">
                  <a16:creationId xmlns:a16="http://schemas.microsoft.com/office/drawing/2014/main" id="{D8827E59-286A-3330-7452-0E4D34B87743}"/>
                </a:ext>
              </a:extLst>
            </p:cNvPr>
            <p:cNvCxnSpPr>
              <a:cxnSpLocks/>
              <a:stCxn id="130" idx="2"/>
              <a:endCxn id="133" idx="0"/>
            </p:cNvCxnSpPr>
            <p:nvPr/>
          </p:nvCxnSpPr>
          <p:spPr>
            <a:xfrm>
              <a:off x="21497911" y="10845791"/>
              <a:ext cx="19556" cy="480082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sp>
          <p:nvSpPr>
            <p:cNvPr id="135" name="テキスト ボックス 4">
              <a:extLst>
                <a:ext uri="{FF2B5EF4-FFF2-40B4-BE49-F238E27FC236}">
                  <a16:creationId xmlns:a16="http://schemas.microsoft.com/office/drawing/2014/main" id="{C2D9C183-CA92-9D94-E163-1D8FAC3B8B2B}"/>
                </a:ext>
              </a:extLst>
            </p:cNvPr>
            <p:cNvSpPr txBox="1"/>
            <p:nvPr/>
          </p:nvSpPr>
          <p:spPr>
            <a:xfrm>
              <a:off x="19753170" y="8330410"/>
              <a:ext cx="2169157" cy="1200329"/>
            </a:xfrm>
            <a:prstGeom prst="rect">
              <a:avLst/>
            </a:prstGeom>
            <a:solidFill>
              <a:schemeClr val="bg1"/>
            </a:solidFill>
            <a:ln w="38100">
              <a:solidFill>
                <a:schemeClr val="tx1"/>
              </a:solidFill>
            </a:ln>
          </p:spPr>
          <p:txBody>
            <a:bodyPr wrap="square" rtlCol="0">
              <a:spAutoFit/>
            </a:bodyPr>
            <a:lstStyle/>
            <a:p>
              <a:pPr algn="ctr"/>
              <a:r>
                <a:rPr kumimoji="1"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非暗号化</a:t>
              </a:r>
              <a:endParaRPr kumimoji="1" lang="en-US" altLang="ja-JP" sz="3600" dirty="0">
                <a:latin typeface="Hiragino Sans W4" panose="020B0400000000000000" pitchFamily="34" charset="-128"/>
                <a:ea typeface="Hiragino Sans W4" panose="020B0400000000000000" pitchFamily="34" charset="-128"/>
              </a:endParaRPr>
            </a:p>
            <a:p>
              <a:pPr algn="ctr"/>
              <a:r>
                <a:rPr kumimoji="1" lang="ja-JP" altLang="en-US" sz="3600">
                  <a:latin typeface="Hiragino Sans W4" panose="020B0400000000000000" pitchFamily="34" charset="-128"/>
                  <a:ea typeface="Hiragino Sans W4" panose="020B0400000000000000" pitchFamily="34" charset="-128"/>
                </a:rPr>
                <a:t>メモリ</a:t>
              </a:r>
            </a:p>
          </p:txBody>
        </p:sp>
        <p:cxnSp>
          <p:nvCxnSpPr>
            <p:cNvPr id="141" name="直線矢印コネクタ 18">
              <a:extLst>
                <a:ext uri="{FF2B5EF4-FFF2-40B4-BE49-F238E27FC236}">
                  <a16:creationId xmlns:a16="http://schemas.microsoft.com/office/drawing/2014/main" id="{ECB7F7F6-A3C8-2E5F-C1B7-58AE484000E5}"/>
                </a:ext>
              </a:extLst>
            </p:cNvPr>
            <p:cNvCxnSpPr>
              <a:cxnSpLocks/>
              <a:stCxn id="131" idx="1"/>
              <a:endCxn id="130" idx="3"/>
            </p:cNvCxnSpPr>
            <p:nvPr/>
          </p:nvCxnSpPr>
          <p:spPr>
            <a:xfrm flipH="1">
              <a:off x="23204140" y="10240678"/>
              <a:ext cx="766264" cy="4949"/>
            </a:xfrm>
            <a:prstGeom prst="straightConnector1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  <p:cxnSp>
          <p:nvCxnSpPr>
            <p:cNvPr id="142" name="Elbow Connector 21">
              <a:extLst>
                <a:ext uri="{FF2B5EF4-FFF2-40B4-BE49-F238E27FC236}">
                  <a16:creationId xmlns:a16="http://schemas.microsoft.com/office/drawing/2014/main" id="{759E87A7-657D-175F-4848-19290D68B06D}"/>
                </a:ext>
              </a:extLst>
            </p:cNvPr>
            <p:cNvCxnSpPr>
              <a:cxnSpLocks/>
              <a:stCxn id="133" idx="1"/>
              <a:endCxn id="127" idx="2"/>
            </p:cNvCxnSpPr>
            <p:nvPr/>
          </p:nvCxnSpPr>
          <p:spPr>
            <a:xfrm rot="10800000">
              <a:off x="17016379" y="9235363"/>
              <a:ext cx="1845262" cy="2413676"/>
            </a:xfrm>
            <a:prstGeom prst="bentConnector2">
              <a:avLst/>
            </a:prstGeom>
            <a:ln w="76200">
              <a:solidFill>
                <a:schemeClr val="tx1"/>
              </a:solidFill>
              <a:tailEnd type="triangle"/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</p:cxnSp>
      </p:grpSp>
      <p:pic>
        <p:nvPicPr>
          <p:cNvPr id="184" name="図 183">
            <a:extLst>
              <a:ext uri="{FF2B5EF4-FFF2-40B4-BE49-F238E27FC236}">
                <a16:creationId xmlns:a16="http://schemas.microsoft.com/office/drawing/2014/main" id="{CD23D548-8DA7-7967-1834-B7ABC9600D6D}"/>
              </a:ext>
            </a:extLst>
          </p:cNvPr>
          <p:cNvPicPr>
            <a:picLocks noChangeAspect="1"/>
          </p:cNvPicPr>
          <p:nvPr/>
        </p:nvPicPr>
        <p:blipFill>
          <a:blip r:embed="rId3"/>
          <a:srcRect/>
          <a:stretch/>
        </p:blipFill>
        <p:spPr>
          <a:xfrm>
            <a:off x="18664254" y="27183862"/>
            <a:ext cx="7320973" cy="3390451"/>
          </a:xfrm>
          <a:prstGeom prst="rect">
            <a:avLst/>
          </a:prstGeom>
        </p:spPr>
      </p:pic>
      <p:sp>
        <p:nvSpPr>
          <p:cNvPr id="185" name="テキスト ボックス 184">
            <a:extLst>
              <a:ext uri="{FF2B5EF4-FFF2-40B4-BE49-F238E27FC236}">
                <a16:creationId xmlns:a16="http://schemas.microsoft.com/office/drawing/2014/main" id="{98C489E9-1D74-CE52-E148-96C634A804A4}"/>
              </a:ext>
            </a:extLst>
          </p:cNvPr>
          <p:cNvSpPr txBox="1"/>
          <p:nvPr/>
        </p:nvSpPr>
        <p:spPr>
          <a:xfrm>
            <a:off x="15587169" y="30737657"/>
            <a:ext cx="13843852" cy="193899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ja-JP" altLang="en-US" sz="4800" b="1">
                <a:latin typeface="Hiragino Sans W4" panose="020B0400000000000000" pitchFamily="34" charset="-128"/>
                <a:ea typeface="Hiragino Sans W4" panose="020B0400000000000000" pitchFamily="34" charset="-128"/>
              </a:rPr>
              <a:t>オーバヘッド</a:t>
            </a:r>
            <a:endParaRPr kumimoji="1" lang="en-US" altLang="ja-JP" sz="4800" b="1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571500" indent="-571500">
              <a:buFont typeface="Wingdings" pitchFamily="2" charset="2"/>
              <a:buChar char="l"/>
            </a:pPr>
            <a:r>
              <a:rPr kumimoji="1"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シャドウページテーブルの作成による実行性能の低下を測定</a:t>
            </a:r>
            <a:endParaRPr kumimoji="1" lang="en-US" altLang="ja-JP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  <a:p>
            <a:pPr marL="1028700" lvl="1" indent="-571500">
              <a:buFont typeface="Wingdings" pitchFamily="2" charset="2"/>
              <a:buChar char="l"/>
            </a:pPr>
            <a:r>
              <a:rPr lang="en" altLang="ja-JP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Unikernel</a:t>
            </a:r>
            <a:r>
              <a:rPr lang="ja-JP" altLang="en-US" sz="3600">
                <a:latin typeface="Hiragino Sans W4" panose="020B0400000000000000" pitchFamily="34" charset="-128"/>
                <a:ea typeface="Hiragino Sans W4" panose="020B0400000000000000" pitchFamily="34" charset="-128"/>
              </a:rPr>
              <a:t>の実行時間の増加は十分に小さい</a:t>
            </a:r>
            <a:endParaRPr lang="en-US" altLang="ja-JP" sz="3600">
              <a:latin typeface="Hiragino Sans W4" panose="020B0400000000000000" pitchFamily="34" charset="-128"/>
              <a:ea typeface="Hiragino Sans W4" panose="020B0400000000000000" pitchFamily="34" charset="-128"/>
            </a:endParaRPr>
          </a:p>
        </p:txBody>
      </p:sp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86" name="グラフ 185">
                <a:extLst>
                  <a:ext uri="{FF2B5EF4-FFF2-40B4-BE49-F238E27FC236}">
                    <a16:creationId xmlns:a16="http://schemas.microsoft.com/office/drawing/2014/main" id="{28178031-4664-FDD5-D629-6FAA336802DD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851982973"/>
                  </p:ext>
                </p:extLst>
              </p:nvPr>
            </p:nvGraphicFramePr>
            <p:xfrm>
              <a:off x="15571652" y="33014094"/>
              <a:ext cx="6624068" cy="4278093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4"/>
              </a:graphicData>
            </a:graphic>
          </p:graphicFrame>
        </mc:Choice>
        <mc:Fallback xmlns="">
          <p:pic>
            <p:nvPicPr>
              <p:cNvPr id="186" name="グラフ 185">
                <a:extLst>
                  <a:ext uri="{FF2B5EF4-FFF2-40B4-BE49-F238E27FC236}">
                    <a16:creationId xmlns:a16="http://schemas.microsoft.com/office/drawing/2014/main" id="{28178031-4664-FDD5-D629-6FAA336802DD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15571652" y="33014094"/>
                <a:ext cx="6624068" cy="4278093"/>
              </a:xfrm>
              <a:prstGeom prst="rect">
                <a:avLst/>
              </a:prstGeom>
            </p:spPr>
          </p:pic>
        </mc:Fallback>
      </mc:AlternateContent>
      <mc:AlternateContent xmlns:mc="http://schemas.openxmlformats.org/markup-compatibility/2006" xmlns:cx1="http://schemas.microsoft.com/office/drawing/2015/9/8/chartex">
        <mc:Choice Requires="cx1">
          <p:graphicFrame>
            <p:nvGraphicFramePr>
              <p:cNvPr id="187" name="グラフ 186">
                <a:extLst>
                  <a:ext uri="{FF2B5EF4-FFF2-40B4-BE49-F238E27FC236}">
                    <a16:creationId xmlns:a16="http://schemas.microsoft.com/office/drawing/2014/main" id="{27545FD0-96C1-836A-9243-DB149D0AB1AF}"/>
                  </a:ext>
                </a:extLst>
              </p:cNvPr>
              <p:cNvGraphicFramePr/>
              <p:nvPr>
                <p:extLst>
                  <p:ext uri="{D42A27DB-BD31-4B8C-83A1-F6EECF244321}">
                    <p14:modId xmlns:p14="http://schemas.microsoft.com/office/powerpoint/2010/main" val="3542240219"/>
                  </p:ext>
                </p:extLst>
              </p:nvPr>
            </p:nvGraphicFramePr>
            <p:xfrm>
              <a:off x="22740873" y="33014093"/>
              <a:ext cx="6624068" cy="4278093"/>
            </p:xfrm>
            <a:graphic>
              <a:graphicData uri="http://schemas.microsoft.com/office/drawing/2014/chartex">
                <cx:chart xmlns:cx="http://schemas.microsoft.com/office/drawing/2014/chartex" xmlns:r="http://schemas.openxmlformats.org/officeDocument/2006/relationships" r:id="rId6"/>
              </a:graphicData>
            </a:graphic>
          </p:graphicFrame>
        </mc:Choice>
        <mc:Fallback xmlns="">
          <p:pic>
            <p:nvPicPr>
              <p:cNvPr id="187" name="グラフ 186">
                <a:extLst>
                  <a:ext uri="{FF2B5EF4-FFF2-40B4-BE49-F238E27FC236}">
                    <a16:creationId xmlns:a16="http://schemas.microsoft.com/office/drawing/2014/main" id="{27545FD0-96C1-836A-9243-DB149D0AB1AF}"/>
                  </a:ext>
                </a:extLst>
              </p:cNvPr>
              <p:cNvPicPr>
                <a:picLocks noGrp="1" noRot="1" noChangeAspect="1" noMove="1" noResize="1" noEditPoints="1" noAdjustHandles="1" noChangeArrowheads="1" noChangeShapeType="1"/>
              </p:cNvPicPr>
              <p:nvPr/>
            </p:nvPicPr>
            <p:blipFill>
              <a:blip r:embed="rId7"/>
              <a:stretch>
                <a:fillRect/>
              </a:stretch>
            </p:blipFill>
            <p:spPr>
              <a:xfrm>
                <a:off x="22740873" y="33014093"/>
                <a:ext cx="6624068" cy="4278093"/>
              </a:xfrm>
              <a:prstGeom prst="rect">
                <a:avLst/>
              </a:prstGeom>
            </p:spPr>
          </p:pic>
        </mc:Fallback>
      </mc:AlternateContent>
    </p:spTree>
    <p:extLst>
      <p:ext uri="{BB962C8B-B14F-4D97-AF65-F5344CB8AC3E}">
        <p14:creationId xmlns:p14="http://schemas.microsoft.com/office/powerpoint/2010/main" val="3822026491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テーマ">
  <a:themeElements>
    <a:clrScheme name="Office テーマ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 テーマ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 テーマ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  <a:txDef>
      <a:spPr>
        <a:noFill/>
      </a:spPr>
      <a:bodyPr wrap="square" rtlCol="0">
        <a:spAutoFit/>
      </a:bodyPr>
      <a:lstStyle>
        <a:defPPr algn="l">
          <a:defRPr kumimoji="1" sz="8000">
            <a:latin typeface="Hiragino Sans W4" panose="020B0400000000000000" pitchFamily="34" charset="-128"/>
            <a:ea typeface="Hiragino Sans W4" panose="020B0400000000000000" pitchFamily="34" charset="-128"/>
          </a:defRPr>
        </a:defPPr>
      </a:lstStyle>
    </a:tx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Office Theme</Template>
  <TotalTime>7366</TotalTime>
  <Words>631</Words>
  <Application>Microsoft Macintosh PowerPoint</Application>
  <PresentationFormat>ユーザー設定</PresentationFormat>
  <Paragraphs>119</Paragraphs>
  <Slides>1</Slides>
  <Notes>0</Notes>
  <HiddenSlides>0</HiddenSlides>
  <MMClips>0</MMClips>
  <ScaleCrop>false</ScaleCrop>
  <HeadingPairs>
    <vt:vector size="6" baseType="variant">
      <vt:variant>
        <vt:lpstr>使用されているフォント</vt:lpstr>
      </vt:variant>
      <vt:variant>
        <vt:i4>7</vt:i4>
      </vt:variant>
      <vt:variant>
        <vt:lpstr>テーマ</vt:lpstr>
      </vt:variant>
      <vt:variant>
        <vt:i4>1</vt:i4>
      </vt:variant>
      <vt:variant>
        <vt:lpstr>スライド タイトル</vt:lpstr>
      </vt:variant>
      <vt:variant>
        <vt:i4>1</vt:i4>
      </vt:variant>
    </vt:vector>
  </HeadingPairs>
  <TitlesOfParts>
    <vt:vector size="9" baseType="lpstr">
      <vt:lpstr>Hiragino Sans W4</vt:lpstr>
      <vt:lpstr>游ゴシック</vt:lpstr>
      <vt:lpstr>Aptos</vt:lpstr>
      <vt:lpstr>Aptos Display</vt:lpstr>
      <vt:lpstr>Arial</vt:lpstr>
      <vt:lpstr>Calibri</vt:lpstr>
      <vt:lpstr>Wingdings</vt:lpstr>
      <vt:lpstr>Office テーマ</vt:lpstr>
      <vt:lpstr>AMD SEVで保護されたVMの選択的なメモリ監視機構 西村 優志，瀧口 和樹，光来 健一 (九州工業大学)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NISIMURA Yuuji</dc:creator>
  <cp:lastModifiedBy>NISIMURA Yuuji</cp:lastModifiedBy>
  <cp:revision>1</cp:revision>
  <cp:lastPrinted>2024-10-16T07:43:23Z</cp:lastPrinted>
  <dcterms:created xsi:type="dcterms:W3CDTF">2024-10-11T06:06:16Z</dcterms:created>
  <dcterms:modified xsi:type="dcterms:W3CDTF">2024-10-17T09:26:29Z</dcterms:modified>
</cp:coreProperties>
</file>