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notesMasterIdLst>
    <p:notesMasterId r:id="rId3"/>
  </p:notesMasterIdLst>
  <p:sldIdLst>
    <p:sldId id="256" r:id="rId2"/>
  </p:sldIdLst>
  <p:sldSz cx="30275213" cy="4280376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3482" userDrawn="1">
          <p15:clr>
            <a:srgbClr val="A4A3A4"/>
          </p15:clr>
        </p15:guide>
        <p15:guide id="2" pos="953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04862"/>
    <a:srgbClr val="221F39"/>
    <a:srgbClr val="C2F1C8"/>
    <a:srgbClr val="23384A"/>
    <a:srgbClr val="707788"/>
    <a:srgbClr val="3E928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661"/>
    <p:restoredTop sz="94626"/>
  </p:normalViewPr>
  <p:slideViewPr>
    <p:cSldViewPr showGuides="1">
      <p:cViewPr varScale="1">
        <p:scale>
          <a:sx n="19" d="100"/>
          <a:sy n="19" d="100"/>
        </p:scale>
        <p:origin x="3912" y="344"/>
      </p:cViewPr>
      <p:guideLst>
        <p:guide orient="horz" pos="13482"/>
        <p:guide pos="953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FA34E5-F169-484F-8FF3-35C54684045E}" type="datetimeFigureOut">
              <a:rPr kumimoji="1" lang="ja-JP" altLang="en-US" smtClean="0"/>
              <a:t>2025/12/8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2338388" y="1143000"/>
            <a:ext cx="2181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B33E9E-80BA-364B-8AFE-B4C51DAF3DC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68673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793961" rtl="0" eaLnBrk="1" latinLnBrk="0" hangingPunct="1">
      <a:defRPr kumimoji="1" sz="2354" kern="1200">
        <a:solidFill>
          <a:schemeClr val="tx1"/>
        </a:solidFill>
        <a:latin typeface="+mn-lt"/>
        <a:ea typeface="+mn-ea"/>
        <a:cs typeface="+mn-cs"/>
      </a:defRPr>
    </a:lvl1pPr>
    <a:lvl2pPr marL="896981" algn="l" defTabSz="1793961" rtl="0" eaLnBrk="1" latinLnBrk="0" hangingPunct="1">
      <a:defRPr kumimoji="1" sz="2354" kern="1200">
        <a:solidFill>
          <a:schemeClr val="tx1"/>
        </a:solidFill>
        <a:latin typeface="+mn-lt"/>
        <a:ea typeface="+mn-ea"/>
        <a:cs typeface="+mn-cs"/>
      </a:defRPr>
    </a:lvl2pPr>
    <a:lvl3pPr marL="1793961" algn="l" defTabSz="1793961" rtl="0" eaLnBrk="1" latinLnBrk="0" hangingPunct="1">
      <a:defRPr kumimoji="1" sz="2354" kern="1200">
        <a:solidFill>
          <a:schemeClr val="tx1"/>
        </a:solidFill>
        <a:latin typeface="+mn-lt"/>
        <a:ea typeface="+mn-ea"/>
        <a:cs typeface="+mn-cs"/>
      </a:defRPr>
    </a:lvl3pPr>
    <a:lvl4pPr marL="2690942" algn="l" defTabSz="1793961" rtl="0" eaLnBrk="1" latinLnBrk="0" hangingPunct="1">
      <a:defRPr kumimoji="1" sz="2354" kern="1200">
        <a:solidFill>
          <a:schemeClr val="tx1"/>
        </a:solidFill>
        <a:latin typeface="+mn-lt"/>
        <a:ea typeface="+mn-ea"/>
        <a:cs typeface="+mn-cs"/>
      </a:defRPr>
    </a:lvl4pPr>
    <a:lvl5pPr marL="3587923" algn="l" defTabSz="1793961" rtl="0" eaLnBrk="1" latinLnBrk="0" hangingPunct="1">
      <a:defRPr kumimoji="1" sz="2354" kern="1200">
        <a:solidFill>
          <a:schemeClr val="tx1"/>
        </a:solidFill>
        <a:latin typeface="+mn-lt"/>
        <a:ea typeface="+mn-ea"/>
        <a:cs typeface="+mn-cs"/>
      </a:defRPr>
    </a:lvl5pPr>
    <a:lvl6pPr marL="4484903" algn="l" defTabSz="1793961" rtl="0" eaLnBrk="1" latinLnBrk="0" hangingPunct="1">
      <a:defRPr kumimoji="1" sz="2354" kern="1200">
        <a:solidFill>
          <a:schemeClr val="tx1"/>
        </a:solidFill>
        <a:latin typeface="+mn-lt"/>
        <a:ea typeface="+mn-ea"/>
        <a:cs typeface="+mn-cs"/>
      </a:defRPr>
    </a:lvl6pPr>
    <a:lvl7pPr marL="5381884" algn="l" defTabSz="1793961" rtl="0" eaLnBrk="1" latinLnBrk="0" hangingPunct="1">
      <a:defRPr kumimoji="1" sz="2354" kern="1200">
        <a:solidFill>
          <a:schemeClr val="tx1"/>
        </a:solidFill>
        <a:latin typeface="+mn-lt"/>
        <a:ea typeface="+mn-ea"/>
        <a:cs typeface="+mn-cs"/>
      </a:defRPr>
    </a:lvl7pPr>
    <a:lvl8pPr marL="6278865" algn="l" defTabSz="1793961" rtl="0" eaLnBrk="1" latinLnBrk="0" hangingPunct="1">
      <a:defRPr kumimoji="1" sz="2354" kern="1200">
        <a:solidFill>
          <a:schemeClr val="tx1"/>
        </a:solidFill>
        <a:latin typeface="+mn-lt"/>
        <a:ea typeface="+mn-ea"/>
        <a:cs typeface="+mn-cs"/>
      </a:defRPr>
    </a:lvl8pPr>
    <a:lvl9pPr marL="7175845" algn="l" defTabSz="1793961" rtl="0" eaLnBrk="1" latinLnBrk="0" hangingPunct="1">
      <a:defRPr kumimoji="1" sz="2354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B33E9E-80BA-364B-8AFE-B4C51DAF3DCB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254031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9437975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6182" userDrawn="1">
          <p15:clr>
            <a:srgbClr val="FBAE40"/>
          </p15:clr>
        </p15:guide>
        <p15:guide id="2" pos="18607" userDrawn="1">
          <p15:clr>
            <a:srgbClr val="FBAE40"/>
          </p15:clr>
        </p15:guide>
        <p15:guide id="3" pos="464" userDrawn="1">
          <p15:clr>
            <a:srgbClr val="FBAE40"/>
          </p15:clr>
        </p15:guide>
        <p15:guide id="4" pos="9989" userDrawn="1">
          <p15:clr>
            <a:srgbClr val="FBAE40"/>
          </p15:clr>
        </p15:guide>
        <p15:guide id="5" orient="horz" pos="327" userDrawn="1">
          <p15:clr>
            <a:srgbClr val="FBAE40"/>
          </p15:clr>
        </p15:guide>
        <p15:guide id="6" pos="9535" userDrawn="1">
          <p15:clr>
            <a:srgbClr val="FBAE40"/>
          </p15:clr>
        </p15:guide>
        <p15:guide id="7" pos="9082" userDrawn="1">
          <p15:clr>
            <a:srgbClr val="FBAE40"/>
          </p15:clr>
        </p15:guide>
        <p15:guide id="8" orient="horz" pos="13481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081421" y="2278913"/>
            <a:ext cx="26112371" cy="82734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81421" y="11394520"/>
            <a:ext cx="26112371" cy="271585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081421" y="39672756"/>
            <a:ext cx="6811923" cy="22789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97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ACDD741-3D64-D942-AC51-4518F2760A2F}" type="datetimeFigureOut">
              <a:rPr kumimoji="1" lang="ja-JP" altLang="en-US" smtClean="0"/>
              <a:t>2025/12/8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028665" y="39672756"/>
            <a:ext cx="10217884" cy="22789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97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1381869" y="39672756"/>
            <a:ext cx="6811923" cy="22789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97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2AF88FB-B743-AA4B-A627-5020E2C32A5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572182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p:txStyles>
    <p:titleStyle>
      <a:lvl1pPr algn="l" defTabSz="3027487" rtl="0" eaLnBrk="1" latinLnBrk="0" hangingPunct="1">
        <a:lnSpc>
          <a:spcPct val="90000"/>
        </a:lnSpc>
        <a:spcBef>
          <a:spcPct val="0"/>
        </a:spcBef>
        <a:buNone/>
        <a:defRPr kumimoji="1" sz="1456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756872" indent="-756872" algn="l" defTabSz="3027487" rtl="0" eaLnBrk="1" latinLnBrk="0" hangingPunct="1">
        <a:lnSpc>
          <a:spcPct val="90000"/>
        </a:lnSpc>
        <a:spcBef>
          <a:spcPts val="3311"/>
        </a:spcBef>
        <a:buFont typeface="Arial" panose="020B0604020202020204" pitchFamily="34" charset="0"/>
        <a:buChar char="•"/>
        <a:defRPr kumimoji="1" sz="9271" kern="1200">
          <a:solidFill>
            <a:schemeClr val="tx1"/>
          </a:solidFill>
          <a:latin typeface="+mn-lt"/>
          <a:ea typeface="+mn-ea"/>
          <a:cs typeface="+mn-cs"/>
        </a:defRPr>
      </a:lvl1pPr>
      <a:lvl2pPr marL="2270615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kumimoji="1" sz="7946" kern="1200">
          <a:solidFill>
            <a:schemeClr val="tx1"/>
          </a:solidFill>
          <a:latin typeface="+mn-lt"/>
          <a:ea typeface="+mn-ea"/>
          <a:cs typeface="+mn-cs"/>
        </a:defRPr>
      </a:lvl2pPr>
      <a:lvl3pPr marL="3784359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kumimoji="1" sz="6622" kern="1200">
          <a:solidFill>
            <a:schemeClr val="tx1"/>
          </a:solidFill>
          <a:latin typeface="+mn-lt"/>
          <a:ea typeface="+mn-ea"/>
          <a:cs typeface="+mn-cs"/>
        </a:defRPr>
      </a:lvl3pPr>
      <a:lvl4pPr marL="5298102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kumimoji="1" sz="5960" kern="1200">
          <a:solidFill>
            <a:schemeClr val="tx1"/>
          </a:solidFill>
          <a:latin typeface="+mn-lt"/>
          <a:ea typeface="+mn-ea"/>
          <a:cs typeface="+mn-cs"/>
        </a:defRPr>
      </a:lvl4pPr>
      <a:lvl5pPr marL="6811846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kumimoji="1" sz="5960" kern="1200">
          <a:solidFill>
            <a:schemeClr val="tx1"/>
          </a:solidFill>
          <a:latin typeface="+mn-lt"/>
          <a:ea typeface="+mn-ea"/>
          <a:cs typeface="+mn-cs"/>
        </a:defRPr>
      </a:lvl5pPr>
      <a:lvl6pPr marL="8325589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kumimoji="1" sz="5960" kern="1200">
          <a:solidFill>
            <a:schemeClr val="tx1"/>
          </a:solidFill>
          <a:latin typeface="+mn-lt"/>
          <a:ea typeface="+mn-ea"/>
          <a:cs typeface="+mn-cs"/>
        </a:defRPr>
      </a:lvl6pPr>
      <a:lvl7pPr marL="9839333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kumimoji="1" sz="5960" kern="1200">
          <a:solidFill>
            <a:schemeClr val="tx1"/>
          </a:solidFill>
          <a:latin typeface="+mn-lt"/>
          <a:ea typeface="+mn-ea"/>
          <a:cs typeface="+mn-cs"/>
        </a:defRPr>
      </a:lvl7pPr>
      <a:lvl8pPr marL="11353076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kumimoji="1" sz="5960" kern="1200">
          <a:solidFill>
            <a:schemeClr val="tx1"/>
          </a:solidFill>
          <a:latin typeface="+mn-lt"/>
          <a:ea typeface="+mn-ea"/>
          <a:cs typeface="+mn-cs"/>
        </a:defRPr>
      </a:lvl8pPr>
      <a:lvl9pPr marL="12866820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kumimoji="1" sz="59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027487" rtl="0" eaLnBrk="1" latinLnBrk="0" hangingPunct="1">
        <a:defRPr kumimoji="1" sz="5960" kern="1200">
          <a:solidFill>
            <a:schemeClr val="tx1"/>
          </a:solidFill>
          <a:latin typeface="+mn-lt"/>
          <a:ea typeface="+mn-ea"/>
          <a:cs typeface="+mn-cs"/>
        </a:defRPr>
      </a:lvl1pPr>
      <a:lvl2pPr marL="1513743" algn="l" defTabSz="3027487" rtl="0" eaLnBrk="1" latinLnBrk="0" hangingPunct="1">
        <a:defRPr kumimoji="1" sz="5960" kern="1200">
          <a:solidFill>
            <a:schemeClr val="tx1"/>
          </a:solidFill>
          <a:latin typeface="+mn-lt"/>
          <a:ea typeface="+mn-ea"/>
          <a:cs typeface="+mn-cs"/>
        </a:defRPr>
      </a:lvl2pPr>
      <a:lvl3pPr marL="3027487" algn="l" defTabSz="3027487" rtl="0" eaLnBrk="1" latinLnBrk="0" hangingPunct="1">
        <a:defRPr kumimoji="1" sz="5960" kern="1200">
          <a:solidFill>
            <a:schemeClr val="tx1"/>
          </a:solidFill>
          <a:latin typeface="+mn-lt"/>
          <a:ea typeface="+mn-ea"/>
          <a:cs typeface="+mn-cs"/>
        </a:defRPr>
      </a:lvl3pPr>
      <a:lvl4pPr marL="4541230" algn="l" defTabSz="3027487" rtl="0" eaLnBrk="1" latinLnBrk="0" hangingPunct="1">
        <a:defRPr kumimoji="1" sz="5960" kern="1200">
          <a:solidFill>
            <a:schemeClr val="tx1"/>
          </a:solidFill>
          <a:latin typeface="+mn-lt"/>
          <a:ea typeface="+mn-ea"/>
          <a:cs typeface="+mn-cs"/>
        </a:defRPr>
      </a:lvl4pPr>
      <a:lvl5pPr marL="6054974" algn="l" defTabSz="3027487" rtl="0" eaLnBrk="1" latinLnBrk="0" hangingPunct="1">
        <a:defRPr kumimoji="1" sz="5960" kern="1200">
          <a:solidFill>
            <a:schemeClr val="tx1"/>
          </a:solidFill>
          <a:latin typeface="+mn-lt"/>
          <a:ea typeface="+mn-ea"/>
          <a:cs typeface="+mn-cs"/>
        </a:defRPr>
      </a:lvl5pPr>
      <a:lvl6pPr marL="7568717" algn="l" defTabSz="3027487" rtl="0" eaLnBrk="1" latinLnBrk="0" hangingPunct="1">
        <a:defRPr kumimoji="1" sz="5960" kern="1200">
          <a:solidFill>
            <a:schemeClr val="tx1"/>
          </a:solidFill>
          <a:latin typeface="+mn-lt"/>
          <a:ea typeface="+mn-ea"/>
          <a:cs typeface="+mn-cs"/>
        </a:defRPr>
      </a:lvl6pPr>
      <a:lvl7pPr marL="9082461" algn="l" defTabSz="3027487" rtl="0" eaLnBrk="1" latinLnBrk="0" hangingPunct="1">
        <a:defRPr kumimoji="1" sz="5960" kern="1200">
          <a:solidFill>
            <a:schemeClr val="tx1"/>
          </a:solidFill>
          <a:latin typeface="+mn-lt"/>
          <a:ea typeface="+mn-ea"/>
          <a:cs typeface="+mn-cs"/>
        </a:defRPr>
      </a:lvl7pPr>
      <a:lvl8pPr marL="10596204" algn="l" defTabSz="3027487" rtl="0" eaLnBrk="1" latinLnBrk="0" hangingPunct="1">
        <a:defRPr kumimoji="1" sz="5960" kern="1200">
          <a:solidFill>
            <a:schemeClr val="tx1"/>
          </a:solidFill>
          <a:latin typeface="+mn-lt"/>
          <a:ea typeface="+mn-ea"/>
          <a:cs typeface="+mn-cs"/>
        </a:defRPr>
      </a:lvl8pPr>
      <a:lvl9pPr marL="12109948" algn="l" defTabSz="3027487" rtl="0" eaLnBrk="1" latinLnBrk="0" hangingPunct="1">
        <a:defRPr kumimoji="1" sz="59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4" Type="http://schemas.openxmlformats.org/officeDocument/2006/relationships/image" Target="../media/image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グループ化 36">
            <a:extLst>
              <a:ext uri="{FF2B5EF4-FFF2-40B4-BE49-F238E27FC236}">
                <a16:creationId xmlns:a16="http://schemas.microsoft.com/office/drawing/2014/main" id="{27E89442-07D1-2793-8EF6-56060856106F}"/>
              </a:ext>
            </a:extLst>
          </p:cNvPr>
          <p:cNvGrpSpPr/>
          <p:nvPr/>
        </p:nvGrpSpPr>
        <p:grpSpPr>
          <a:xfrm>
            <a:off x="15092173" y="34507337"/>
            <a:ext cx="15239121" cy="5004451"/>
            <a:chOff x="8895021" y="18047234"/>
            <a:chExt cx="15239121" cy="5004451"/>
          </a:xfrm>
        </p:grpSpPr>
        <p:pic>
          <p:nvPicPr>
            <p:cNvPr id="38" name="図 37">
              <a:extLst>
                <a:ext uri="{FF2B5EF4-FFF2-40B4-BE49-F238E27FC236}">
                  <a16:creationId xmlns:a16="http://schemas.microsoft.com/office/drawing/2014/main" id="{32C895D6-C963-343F-F4CA-30EECE6317F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6361742" y="18164503"/>
              <a:ext cx="7772400" cy="4769911"/>
            </a:xfrm>
            <a:prstGeom prst="rect">
              <a:avLst/>
            </a:prstGeom>
          </p:spPr>
        </p:pic>
        <p:pic>
          <p:nvPicPr>
            <p:cNvPr id="39" name="図 38">
              <a:extLst>
                <a:ext uri="{FF2B5EF4-FFF2-40B4-BE49-F238E27FC236}">
                  <a16:creationId xmlns:a16="http://schemas.microsoft.com/office/drawing/2014/main" id="{12645D50-D6F6-866C-7EF8-6605DFAB9CD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895021" y="18047234"/>
              <a:ext cx="7772400" cy="5004451"/>
            </a:xfrm>
            <a:prstGeom prst="rect">
              <a:avLst/>
            </a:prstGeom>
          </p:spPr>
        </p:pic>
      </p:grpSp>
      <p:sp>
        <p:nvSpPr>
          <p:cNvPr id="8" name="正方形/長方形 7">
            <a:extLst>
              <a:ext uri="{FF2B5EF4-FFF2-40B4-BE49-F238E27FC236}">
                <a16:creationId xmlns:a16="http://schemas.microsoft.com/office/drawing/2014/main" id="{A506764A-F03B-8360-04BA-F888503B4DA0}"/>
              </a:ext>
            </a:extLst>
          </p:cNvPr>
          <p:cNvSpPr/>
          <p:nvPr/>
        </p:nvSpPr>
        <p:spPr>
          <a:xfrm>
            <a:off x="358228" y="5539196"/>
            <a:ext cx="14400000" cy="144000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en-US" altLang="ja-JP" sz="6000" b="1" dirty="0">
                <a:solidFill>
                  <a:schemeClr val="bg1"/>
                </a:solidFill>
                <a:latin typeface="Meiryo" panose="020B0604030504040204" pitchFamily="34" charset="-128"/>
                <a:ea typeface="Meiryo" panose="020B0604030504040204" pitchFamily="34" charset="-128"/>
              </a:rPr>
              <a:t> 1. </a:t>
            </a:r>
            <a:r>
              <a:rPr kumimoji="1" lang="ja-JP" altLang="en-US" sz="6000" b="1">
                <a:solidFill>
                  <a:schemeClr val="bg1"/>
                </a:solidFill>
                <a:latin typeface="Meiryo" panose="020B0604030504040204" pitchFamily="34" charset="-128"/>
                <a:ea typeface="Meiryo" panose="020B0604030504040204" pitchFamily="34" charset="-128"/>
              </a:rPr>
              <a:t>背景</a:t>
            </a:r>
          </a:p>
        </p:txBody>
      </p:sp>
      <p:cxnSp>
        <p:nvCxnSpPr>
          <p:cNvPr id="9" name="直線コネクタ 8">
            <a:extLst>
              <a:ext uri="{FF2B5EF4-FFF2-40B4-BE49-F238E27FC236}">
                <a16:creationId xmlns:a16="http://schemas.microsoft.com/office/drawing/2014/main" id="{83843F32-71B9-C726-2FD4-D784C41C51E0}"/>
              </a:ext>
            </a:extLst>
          </p:cNvPr>
          <p:cNvCxnSpPr>
            <a:cxnSpLocks/>
          </p:cNvCxnSpPr>
          <p:nvPr/>
        </p:nvCxnSpPr>
        <p:spPr>
          <a:xfrm>
            <a:off x="15136813" y="5539196"/>
            <a:ext cx="0" cy="36024729"/>
          </a:xfrm>
          <a:prstGeom prst="line">
            <a:avLst/>
          </a:prstGeom>
          <a:ln w="19050"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2">
            <a:extLst>
              <a:ext uri="{FF2B5EF4-FFF2-40B4-BE49-F238E27FC236}">
                <a16:creationId xmlns:a16="http://schemas.microsoft.com/office/drawing/2014/main" id="{DB8C138C-AA11-C9DD-6A3E-52D526064FD4}"/>
              </a:ext>
            </a:extLst>
          </p:cNvPr>
          <p:cNvSpPr txBox="1"/>
          <p:nvPr/>
        </p:nvSpPr>
        <p:spPr>
          <a:xfrm>
            <a:off x="1718290" y="4634473"/>
            <a:ext cx="27363736" cy="1231106"/>
          </a:xfrm>
          <a:prstGeom prst="rect">
            <a:avLst/>
          </a:prstGeom>
        </p:spPr>
        <p:txBody>
          <a:bodyPr wrap="square" lIns="0" tIns="0" rIns="0" bIns="0" rtlCol="0" anchor="ctr">
            <a:spAutoFit/>
          </a:bodyPr>
          <a:lstStyle/>
          <a:p>
            <a:pPr algn="ctr"/>
            <a:endParaRPr lang="en-US" sz="8000" b="1" dirty="0">
              <a:solidFill>
                <a:srgbClr val="221F39"/>
              </a:solidFill>
              <a:latin typeface="Meiryo" panose="020B0604030504040204" pitchFamily="34" charset="-128"/>
              <a:ea typeface="Meiryo" panose="020B0604030504040204" pitchFamily="34" charset="-128"/>
              <a:cs typeface="Mokoto"/>
              <a:sym typeface="Mokoto"/>
            </a:endParaRPr>
          </a:p>
        </p:txBody>
      </p:sp>
      <p:sp>
        <p:nvSpPr>
          <p:cNvPr id="20" name="正方形/長方形 19">
            <a:extLst>
              <a:ext uri="{FF2B5EF4-FFF2-40B4-BE49-F238E27FC236}">
                <a16:creationId xmlns:a16="http://schemas.microsoft.com/office/drawing/2014/main" id="{77213D20-591E-C4BB-F044-1DC2BF5BF459}"/>
              </a:ext>
            </a:extLst>
          </p:cNvPr>
          <p:cNvSpPr/>
          <p:nvPr/>
        </p:nvSpPr>
        <p:spPr>
          <a:xfrm>
            <a:off x="736603" y="519112"/>
            <a:ext cx="28802010" cy="33491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" altLang="ja-JP" sz="8000" b="1" dirty="0">
                <a:solidFill>
                  <a:srgbClr val="221F39"/>
                </a:solidFill>
                <a:latin typeface="Meiryo" panose="020B0604030504040204" pitchFamily="34" charset="-128"/>
                <a:ea typeface="Meiryo" panose="020B0604030504040204" pitchFamily="34" charset="-128"/>
              </a:rPr>
              <a:t>SMM </a:t>
            </a:r>
            <a:r>
              <a:rPr kumimoji="1" lang="ja-JP" altLang="en-US" sz="8000" b="1">
                <a:solidFill>
                  <a:srgbClr val="221F39"/>
                </a:solidFill>
                <a:latin typeface="Meiryo" panose="020B0604030504040204" pitchFamily="34" charset="-128"/>
                <a:ea typeface="Meiryo" panose="020B0604030504040204" pitchFamily="34" charset="-128"/>
              </a:rPr>
              <a:t>エージェントと</a:t>
            </a:r>
            <a:r>
              <a:rPr kumimoji="1" lang="en" altLang="ja-JP" sz="8000" b="1" dirty="0" err="1">
                <a:solidFill>
                  <a:srgbClr val="221F39"/>
                </a:solidFill>
                <a:latin typeface="Meiryo" panose="020B0604030504040204" pitchFamily="34" charset="-128"/>
                <a:ea typeface="Meiryo" panose="020B0604030504040204" pitchFamily="34" charset="-128"/>
              </a:rPr>
              <a:t>uBPF</a:t>
            </a:r>
            <a:r>
              <a:rPr kumimoji="1" lang="en" altLang="ja-JP" sz="8000" b="1" dirty="0">
                <a:solidFill>
                  <a:srgbClr val="221F39"/>
                </a:solidFill>
                <a:latin typeface="Meiryo" panose="020B0604030504040204" pitchFamily="34" charset="-128"/>
                <a:ea typeface="Meiryo" panose="020B0604030504040204" pitchFamily="34" charset="-128"/>
              </a:rPr>
              <a:t> </a:t>
            </a:r>
            <a:r>
              <a:rPr kumimoji="1" lang="ja-JP" altLang="en-US" sz="8000" b="1">
                <a:solidFill>
                  <a:srgbClr val="221F39"/>
                </a:solidFill>
                <a:latin typeface="Meiryo" panose="020B0604030504040204" pitchFamily="34" charset="-128"/>
                <a:ea typeface="Meiryo" panose="020B0604030504040204" pitchFamily="34" charset="-128"/>
              </a:rPr>
              <a:t>による</a:t>
            </a:r>
            <a:endParaRPr kumimoji="1" lang="en-US" altLang="ja-JP" sz="8000" b="1" dirty="0">
              <a:solidFill>
                <a:srgbClr val="221F39"/>
              </a:solidFill>
              <a:latin typeface="Meiryo" panose="020B0604030504040204" pitchFamily="34" charset="-128"/>
              <a:ea typeface="Meiryo" panose="020B0604030504040204" pitchFamily="34" charset="-128"/>
            </a:endParaRPr>
          </a:p>
          <a:p>
            <a:pPr algn="ctr"/>
            <a:r>
              <a:rPr kumimoji="1" lang="ja-JP" altLang="en-US" sz="8000" b="1">
                <a:solidFill>
                  <a:srgbClr val="221F39"/>
                </a:solidFill>
                <a:latin typeface="Meiryo" panose="020B0604030504040204" pitchFamily="34" charset="-128"/>
                <a:ea typeface="Meiryo" panose="020B0604030504040204" pitchFamily="34" charset="-128"/>
              </a:rPr>
              <a:t>機密</a:t>
            </a:r>
            <a:r>
              <a:rPr kumimoji="1" lang="en" altLang="ja-JP" sz="8000" b="1" dirty="0">
                <a:solidFill>
                  <a:srgbClr val="221F39"/>
                </a:solidFill>
                <a:latin typeface="Meiryo" panose="020B0604030504040204" pitchFamily="34" charset="-128"/>
                <a:ea typeface="Meiryo" panose="020B0604030504040204" pitchFamily="34" charset="-128"/>
              </a:rPr>
              <a:t>VM </a:t>
            </a:r>
            <a:r>
              <a:rPr kumimoji="1" lang="ja-JP" altLang="en-US" sz="8000" b="1">
                <a:solidFill>
                  <a:srgbClr val="221F39"/>
                </a:solidFill>
                <a:latin typeface="Meiryo" panose="020B0604030504040204" pitchFamily="34" charset="-128"/>
                <a:ea typeface="Meiryo" panose="020B0604030504040204" pitchFamily="34" charset="-128"/>
              </a:rPr>
              <a:t>の安全かつ効率的な監視方式</a:t>
            </a:r>
          </a:p>
        </p:txBody>
      </p:sp>
      <p:sp>
        <p:nvSpPr>
          <p:cNvPr id="22" name="正方形/長方形 21">
            <a:extLst>
              <a:ext uri="{FF2B5EF4-FFF2-40B4-BE49-F238E27FC236}">
                <a16:creationId xmlns:a16="http://schemas.microsoft.com/office/drawing/2014/main" id="{9ECB0F32-6A8C-CB9E-5DDE-2B9514DC846A}"/>
              </a:ext>
            </a:extLst>
          </p:cNvPr>
          <p:cNvSpPr/>
          <p:nvPr/>
        </p:nvSpPr>
        <p:spPr>
          <a:xfrm>
            <a:off x="736603" y="3867192"/>
            <a:ext cx="28802010" cy="10623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4800" b="1">
                <a:solidFill>
                  <a:srgbClr val="221F39"/>
                </a:solidFill>
                <a:latin typeface="Meiryo" panose="020B0604030504040204" pitchFamily="34" charset="-128"/>
                <a:ea typeface="Meiryo" panose="020B0604030504040204" pitchFamily="34" charset="-128"/>
                <a:cs typeface="Mokoto"/>
                <a:sym typeface="Mokoto"/>
              </a:rPr>
              <a:t>山口</a:t>
            </a:r>
            <a:r>
              <a:rPr lang="en-US" altLang="ja-JP" sz="4800" b="1" dirty="0">
                <a:solidFill>
                  <a:srgbClr val="221F39"/>
                </a:solidFill>
                <a:latin typeface="Meiryo" panose="020B0604030504040204" pitchFamily="34" charset="-128"/>
                <a:ea typeface="Meiryo" panose="020B0604030504040204" pitchFamily="34" charset="-128"/>
                <a:cs typeface="Mokoto"/>
                <a:sym typeface="Mokoto"/>
              </a:rPr>
              <a:t> </a:t>
            </a:r>
            <a:r>
              <a:rPr lang="ja-JP" altLang="en-US" sz="4800" b="1">
                <a:solidFill>
                  <a:srgbClr val="221F39"/>
                </a:solidFill>
                <a:latin typeface="Meiryo" panose="020B0604030504040204" pitchFamily="34" charset="-128"/>
                <a:ea typeface="Meiryo" panose="020B0604030504040204" pitchFamily="34" charset="-128"/>
                <a:cs typeface="Mokoto"/>
                <a:sym typeface="Mokoto"/>
              </a:rPr>
              <a:t>紘輝，末永</a:t>
            </a:r>
            <a:r>
              <a:rPr lang="en-US" altLang="ja-JP" sz="4800" b="1" dirty="0">
                <a:solidFill>
                  <a:srgbClr val="221F39"/>
                </a:solidFill>
                <a:latin typeface="Meiryo" panose="020B0604030504040204" pitchFamily="34" charset="-128"/>
                <a:ea typeface="Meiryo" panose="020B0604030504040204" pitchFamily="34" charset="-128"/>
                <a:cs typeface="Mokoto"/>
                <a:sym typeface="Mokoto"/>
              </a:rPr>
              <a:t> </a:t>
            </a:r>
            <a:r>
              <a:rPr lang="ja-JP" altLang="en-US" sz="4800" b="1">
                <a:solidFill>
                  <a:srgbClr val="221F39"/>
                </a:solidFill>
                <a:latin typeface="Meiryo" panose="020B0604030504040204" pitchFamily="34" charset="-128"/>
                <a:ea typeface="Meiryo" panose="020B0604030504040204" pitchFamily="34" charset="-128"/>
                <a:cs typeface="Mokoto"/>
                <a:sym typeface="Mokoto"/>
              </a:rPr>
              <a:t>道正，光来 健一</a:t>
            </a:r>
            <a:r>
              <a:rPr lang="en-US" altLang="ja-JP" sz="4800" b="1" dirty="0">
                <a:solidFill>
                  <a:srgbClr val="221F39"/>
                </a:solidFill>
                <a:latin typeface="Meiryo" panose="020B0604030504040204" pitchFamily="34" charset="-128"/>
                <a:ea typeface="Meiryo" panose="020B0604030504040204" pitchFamily="34" charset="-128"/>
                <a:cs typeface="Mokoto"/>
                <a:sym typeface="Mokoto"/>
              </a:rPr>
              <a:t> (</a:t>
            </a:r>
            <a:r>
              <a:rPr lang="ja-JP" altLang="en-US" sz="4800" b="1">
                <a:solidFill>
                  <a:srgbClr val="221F39"/>
                </a:solidFill>
                <a:latin typeface="Meiryo" panose="020B0604030504040204" pitchFamily="34" charset="-128"/>
                <a:ea typeface="Meiryo" panose="020B0604030504040204" pitchFamily="34" charset="-128"/>
                <a:cs typeface="Mokoto"/>
                <a:sym typeface="Mokoto"/>
              </a:rPr>
              <a:t>九州工業大学</a:t>
            </a:r>
            <a:r>
              <a:rPr lang="en-US" altLang="ja-JP" sz="4800" b="1" dirty="0">
                <a:solidFill>
                  <a:srgbClr val="221F39"/>
                </a:solidFill>
                <a:latin typeface="Meiryo" panose="020B0604030504040204" pitchFamily="34" charset="-128"/>
                <a:ea typeface="Meiryo" panose="020B0604030504040204" pitchFamily="34" charset="-128"/>
                <a:cs typeface="Mokoto"/>
                <a:sym typeface="Mokoto"/>
              </a:rPr>
              <a:t>)</a:t>
            </a:r>
          </a:p>
        </p:txBody>
      </p:sp>
      <p:grpSp>
        <p:nvGrpSpPr>
          <p:cNvPr id="513" name="グループ化 512">
            <a:extLst>
              <a:ext uri="{FF2B5EF4-FFF2-40B4-BE49-F238E27FC236}">
                <a16:creationId xmlns:a16="http://schemas.microsoft.com/office/drawing/2014/main" id="{4BA13795-4A01-E39C-07C0-CD9A5A5BDB0D}"/>
              </a:ext>
            </a:extLst>
          </p:cNvPr>
          <p:cNvGrpSpPr/>
          <p:nvPr/>
        </p:nvGrpSpPr>
        <p:grpSpPr>
          <a:xfrm>
            <a:off x="15497175" y="39395154"/>
            <a:ext cx="14400000" cy="2312983"/>
            <a:chOff x="15497175" y="38519974"/>
            <a:chExt cx="14400000" cy="2312983"/>
          </a:xfrm>
        </p:grpSpPr>
        <p:sp>
          <p:nvSpPr>
            <p:cNvPr id="14" name="正方形/長方形 13">
              <a:extLst>
                <a:ext uri="{FF2B5EF4-FFF2-40B4-BE49-F238E27FC236}">
                  <a16:creationId xmlns:a16="http://schemas.microsoft.com/office/drawing/2014/main" id="{7B18C449-34E8-E655-00A4-D063F9C746A4}"/>
                </a:ext>
              </a:extLst>
            </p:cNvPr>
            <p:cNvSpPr/>
            <p:nvPr/>
          </p:nvSpPr>
          <p:spPr>
            <a:xfrm>
              <a:off x="15497175" y="38519974"/>
              <a:ext cx="14400000" cy="1440000"/>
            </a:xfrm>
            <a:prstGeom prst="rect">
              <a:avLst/>
            </a:prstGeom>
            <a:solidFill>
              <a:srgbClr val="104862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kumimoji="1" lang="en-US" altLang="ja-JP" sz="6000" b="1" dirty="0">
                  <a:solidFill>
                    <a:schemeClr val="bg1"/>
                  </a:solidFill>
                  <a:latin typeface="Meiryo" panose="020B0604030504040204" pitchFamily="34" charset="-128"/>
                  <a:ea typeface="Meiryo" panose="020B0604030504040204" pitchFamily="34" charset="-128"/>
                </a:rPr>
                <a:t> 4. </a:t>
              </a:r>
              <a:r>
                <a:rPr kumimoji="1" lang="ja-JP" altLang="en-US" sz="6000" b="1">
                  <a:solidFill>
                    <a:schemeClr val="bg1"/>
                  </a:solidFill>
                  <a:latin typeface="Meiryo" panose="020B0604030504040204" pitchFamily="34" charset="-128"/>
                  <a:ea typeface="Meiryo" panose="020B0604030504040204" pitchFamily="34" charset="-128"/>
                </a:rPr>
                <a:t>今後の課題</a:t>
              </a:r>
            </a:p>
          </p:txBody>
        </p:sp>
        <p:sp>
          <p:nvSpPr>
            <p:cNvPr id="30" name="テキスト ボックス 29">
              <a:extLst>
                <a:ext uri="{FF2B5EF4-FFF2-40B4-BE49-F238E27FC236}">
                  <a16:creationId xmlns:a16="http://schemas.microsoft.com/office/drawing/2014/main" id="{37EA2DD8-72D4-A4D7-01B2-FD3C4345BF95}"/>
                </a:ext>
              </a:extLst>
            </p:cNvPr>
            <p:cNvSpPr txBox="1"/>
            <p:nvPr/>
          </p:nvSpPr>
          <p:spPr>
            <a:xfrm>
              <a:off x="15873998" y="40131226"/>
              <a:ext cx="13679483" cy="7017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457200" indent="-457200" defTabSz="914400">
                <a:lnSpc>
                  <a:spcPct val="110000"/>
                </a:lnSpc>
                <a:buClr>
                  <a:srgbClr val="23384A"/>
                </a:buClr>
                <a:buFont typeface="Arial" panose="020B0604020202020204" pitchFamily="34" charset="0"/>
                <a:buChar char="•"/>
                <a:defRPr/>
              </a:pPr>
              <a:r>
                <a:rPr kumimoji="1" lang="en-US" altLang="ja-JP" sz="3600" dirty="0">
                  <a:latin typeface="Meiryo" panose="020B0604030504040204" pitchFamily="34" charset="-128"/>
                  <a:ea typeface="Meiryo" panose="020B0604030504040204" pitchFamily="34" charset="-128"/>
                </a:rPr>
                <a:t>OS</a:t>
              </a:r>
              <a:r>
                <a:rPr kumimoji="1" lang="ja-JP" altLang="en-US" sz="3600">
                  <a:latin typeface="Meiryo" panose="020B0604030504040204" pitchFamily="34" charset="-128"/>
                  <a:ea typeface="Meiryo" panose="020B0604030504040204" pitchFamily="34" charset="-128"/>
                </a:rPr>
                <a:t>のデータ構造を解析しながらメモリデータを一括取得</a:t>
              </a:r>
              <a:endParaRPr kumimoji="1" lang="en-US" altLang="ja-JP" sz="360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Meiryo" panose="020B0604030504040204" pitchFamily="34" charset="-128"/>
                <a:ea typeface="Meiryo" panose="020B0604030504040204" pitchFamily="34" charset="-128"/>
              </a:endParaRPr>
            </a:p>
          </p:txBody>
        </p:sp>
      </p:grpSp>
      <p:grpSp>
        <p:nvGrpSpPr>
          <p:cNvPr id="34" name="グループ化 33">
            <a:extLst>
              <a:ext uri="{FF2B5EF4-FFF2-40B4-BE49-F238E27FC236}">
                <a16:creationId xmlns:a16="http://schemas.microsoft.com/office/drawing/2014/main" id="{DD2D57B1-0873-31A0-8263-4F850C56E09B}"/>
              </a:ext>
            </a:extLst>
          </p:cNvPr>
          <p:cNvGrpSpPr/>
          <p:nvPr/>
        </p:nvGrpSpPr>
        <p:grpSpPr>
          <a:xfrm>
            <a:off x="771674" y="13264977"/>
            <a:ext cx="13679483" cy="3832420"/>
            <a:chOff x="771674" y="15279116"/>
            <a:chExt cx="13679483" cy="3832420"/>
          </a:xfrm>
        </p:grpSpPr>
        <p:sp>
          <p:nvSpPr>
            <p:cNvPr id="98" name="正方形/長方形 97">
              <a:extLst>
                <a:ext uri="{FF2B5EF4-FFF2-40B4-BE49-F238E27FC236}">
                  <a16:creationId xmlns:a16="http://schemas.microsoft.com/office/drawing/2014/main" id="{758B2C40-E4A7-3FE6-1F98-486C3A8147F3}"/>
                </a:ext>
              </a:extLst>
            </p:cNvPr>
            <p:cNvSpPr/>
            <p:nvPr/>
          </p:nvSpPr>
          <p:spPr>
            <a:xfrm>
              <a:off x="779110" y="15279116"/>
              <a:ext cx="13672047" cy="108012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kumimoji="1" lang="en-US" altLang="ja-JP" sz="4800" b="1" u="sng" dirty="0">
                  <a:solidFill>
                    <a:schemeClr val="tx1"/>
                  </a:solidFill>
                  <a:latin typeface="Meiryo" panose="020B0604030504040204" pitchFamily="34" charset="-128"/>
                  <a:ea typeface="Meiryo" panose="020B0604030504040204" pitchFamily="34" charset="-128"/>
                </a:rPr>
                <a:t>IDS</a:t>
              </a:r>
              <a:r>
                <a:rPr kumimoji="1" lang="ja-JP" altLang="en-US" sz="4800" b="1" u="sng">
                  <a:solidFill>
                    <a:schemeClr val="tx1"/>
                  </a:solidFill>
                  <a:latin typeface="Meiryo" panose="020B0604030504040204" pitchFamily="34" charset="-128"/>
                  <a:ea typeface="Meiryo" panose="020B0604030504040204" pitchFamily="34" charset="-128"/>
                </a:rPr>
                <a:t>オフロードの必要性と限界</a:t>
              </a:r>
            </a:p>
          </p:txBody>
        </p:sp>
        <p:sp>
          <p:nvSpPr>
            <p:cNvPr id="2" name="テキスト ボックス 1">
              <a:extLst>
                <a:ext uri="{FF2B5EF4-FFF2-40B4-BE49-F238E27FC236}">
                  <a16:creationId xmlns:a16="http://schemas.microsoft.com/office/drawing/2014/main" id="{EE1DF721-395C-DE14-5395-A397C428925B}"/>
                </a:ext>
              </a:extLst>
            </p:cNvPr>
            <p:cNvSpPr txBox="1"/>
            <p:nvPr/>
          </p:nvSpPr>
          <p:spPr>
            <a:xfrm>
              <a:off x="771674" y="16350780"/>
              <a:ext cx="13679483" cy="276075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571500" lvl="0" indent="-571500" defTabSz="914400">
                <a:lnSpc>
                  <a:spcPct val="110000"/>
                </a:lnSpc>
                <a:spcBef>
                  <a:spcPts val="1800"/>
                </a:spcBef>
                <a:buClr>
                  <a:srgbClr val="23384A"/>
                </a:buClr>
                <a:buFont typeface="Arial" panose="020B0604020202020204" pitchFamily="34" charset="0"/>
                <a:buChar char="•"/>
                <a:defRPr/>
              </a:pP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侵入検知システム</a:t>
              </a:r>
              <a:r>
                <a:rPr kumimoji="1" lang="en-US" altLang="ja-JP" sz="360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 (</a:t>
              </a:r>
              <a:r>
                <a:rPr kumimoji="1" lang="en" altLang="ja-JP" sz="360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IDS) </a:t>
              </a: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が必要であるが</a:t>
              </a:r>
              <a:r>
                <a:rPr kumimoji="1" lang="ja-JP" altLang="en-US" sz="3600">
                  <a:latin typeface="Meiryo" panose="020B0604030504040204" pitchFamily="34" charset="-128"/>
                  <a:ea typeface="Meiryo" panose="020B0604030504040204" pitchFamily="34" charset="-128"/>
                </a:rPr>
                <a:t>，</a:t>
              </a:r>
              <a:r>
                <a:rPr kumimoji="1" lang="en-US" altLang="ja-JP" sz="360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VM</a:t>
              </a: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内に配置すると侵入者によって無効化される危険がある</a:t>
              </a:r>
              <a:endParaRPr kumimoji="1" lang="en-US" altLang="ja-JP" sz="3600" strike="sngStrike" dirty="0">
                <a:latin typeface="Meiryo" panose="020B0604030504040204" pitchFamily="34" charset="-128"/>
                <a:ea typeface="Meiryo" panose="020B0604030504040204" pitchFamily="34" charset="-128"/>
              </a:endParaRPr>
            </a:p>
            <a:p>
              <a:pPr marL="571500" marR="0" lvl="0" indent="-571500" algn="l" defTabSz="914400" rtl="0" eaLnBrk="1" fontAlgn="auto" latinLnBrk="0" hangingPunct="1">
                <a:lnSpc>
                  <a:spcPct val="110000"/>
                </a:lnSpc>
                <a:spcBef>
                  <a:spcPts val="1800"/>
                </a:spcBef>
                <a:spcAft>
                  <a:spcPts val="0"/>
                </a:spcAft>
                <a:buClr>
                  <a:srgbClr val="23384A"/>
                </a:buClr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そのため</a:t>
              </a:r>
              <a:r>
                <a:rPr kumimoji="1" lang="en" altLang="ja-JP" sz="360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IDS</a:t>
              </a: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を</a:t>
              </a:r>
              <a:r>
                <a:rPr kumimoji="1" lang="en" altLang="ja-JP" sz="360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VM</a:t>
              </a: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外部で動作させる必要があるが，機密</a:t>
              </a:r>
              <a:r>
                <a:rPr kumimoji="1" lang="en-US" altLang="ja-JP" sz="360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VM</a:t>
              </a: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のメモリ暗号化により</a:t>
              </a:r>
              <a:r>
                <a:rPr kumimoji="1" lang="en" altLang="ja-JP" sz="360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OS</a:t>
              </a: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データを取得できない</a:t>
              </a:r>
              <a:endParaRPr kumimoji="1" lang="ja-JP" altLang="en-US" sz="3600" u="none" strike="sng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eiryo" panose="020B0604030504040204" pitchFamily="34" charset="-128"/>
                <a:ea typeface="Meiryo" panose="020B0604030504040204" pitchFamily="34" charset="-128"/>
              </a:endParaRPr>
            </a:p>
          </p:txBody>
        </p:sp>
      </p:grpSp>
      <p:grpSp>
        <p:nvGrpSpPr>
          <p:cNvPr id="10" name="グループ化 9">
            <a:extLst>
              <a:ext uri="{FF2B5EF4-FFF2-40B4-BE49-F238E27FC236}">
                <a16:creationId xmlns:a16="http://schemas.microsoft.com/office/drawing/2014/main" id="{0923CA7B-FEB9-B805-7C5D-976CDC0E2A93}"/>
              </a:ext>
            </a:extLst>
          </p:cNvPr>
          <p:cNvGrpSpPr/>
          <p:nvPr/>
        </p:nvGrpSpPr>
        <p:grpSpPr>
          <a:xfrm>
            <a:off x="779110" y="7537550"/>
            <a:ext cx="13682659" cy="5291020"/>
            <a:chOff x="754048" y="12065937"/>
            <a:chExt cx="13682659" cy="5291020"/>
          </a:xfrm>
        </p:grpSpPr>
        <p:sp>
          <p:nvSpPr>
            <p:cNvPr id="11" name="正方形/長方形 10">
              <a:extLst>
                <a:ext uri="{FF2B5EF4-FFF2-40B4-BE49-F238E27FC236}">
                  <a16:creationId xmlns:a16="http://schemas.microsoft.com/office/drawing/2014/main" id="{E719FE13-74F9-1071-BE3B-FCD6A4D7704E}"/>
                </a:ext>
              </a:extLst>
            </p:cNvPr>
            <p:cNvSpPr/>
            <p:nvPr/>
          </p:nvSpPr>
          <p:spPr>
            <a:xfrm>
              <a:off x="754048" y="12065937"/>
              <a:ext cx="13682659" cy="108012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kumimoji="1" lang="ja-JP" altLang="en-US" sz="4800" b="1" u="sng">
                  <a:solidFill>
                    <a:schemeClr val="tx1"/>
                  </a:solidFill>
                  <a:latin typeface="Meiryo" panose="020B0604030504040204" pitchFamily="34" charset="-128"/>
                  <a:ea typeface="Meiryo" panose="020B0604030504040204" pitchFamily="34" charset="-128"/>
                </a:rPr>
                <a:t>機密</a:t>
              </a:r>
              <a:r>
                <a:rPr kumimoji="1" lang="en-US" altLang="ja-JP" sz="4800" b="1" u="sng" dirty="0">
                  <a:solidFill>
                    <a:schemeClr val="tx1"/>
                  </a:solidFill>
                  <a:latin typeface="Meiryo" panose="020B0604030504040204" pitchFamily="34" charset="-128"/>
                  <a:ea typeface="Meiryo" panose="020B0604030504040204" pitchFamily="34" charset="-128"/>
                </a:rPr>
                <a:t>VM</a:t>
              </a:r>
              <a:r>
                <a:rPr kumimoji="1" lang="ja-JP" altLang="en-US" sz="4800" b="1" u="sng">
                  <a:solidFill>
                    <a:schemeClr val="tx1"/>
                  </a:solidFill>
                  <a:latin typeface="Meiryo" panose="020B0604030504040204" pitchFamily="34" charset="-128"/>
                  <a:ea typeface="Meiryo" panose="020B0604030504040204" pitchFamily="34" charset="-128"/>
                </a:rPr>
                <a:t>の普及</a:t>
              </a:r>
              <a:endParaRPr kumimoji="1" lang="ja-JP" altLang="en-US" sz="5400" b="1" u="sng">
                <a:solidFill>
                  <a:schemeClr val="tx1"/>
                </a:solidFill>
                <a:latin typeface="Meiryo" panose="020B0604030504040204" pitchFamily="34" charset="-128"/>
                <a:ea typeface="Meiryo" panose="020B0604030504040204" pitchFamily="34" charset="-128"/>
              </a:endParaRPr>
            </a:p>
          </p:txBody>
        </p:sp>
        <p:sp>
          <p:nvSpPr>
            <p:cNvPr id="17" name="テキスト ボックス 16">
              <a:extLst>
                <a:ext uri="{FF2B5EF4-FFF2-40B4-BE49-F238E27FC236}">
                  <a16:creationId xmlns:a16="http://schemas.microsoft.com/office/drawing/2014/main" id="{12765242-2DF5-688F-97DE-EFB3979FAEA1}"/>
                </a:ext>
              </a:extLst>
            </p:cNvPr>
            <p:cNvSpPr txBox="1"/>
            <p:nvPr/>
          </p:nvSpPr>
          <p:spPr>
            <a:xfrm>
              <a:off x="755632" y="13146574"/>
              <a:ext cx="13679483" cy="421038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571500" lvl="0" indent="-571500" defTabSz="914400">
                <a:lnSpc>
                  <a:spcPct val="110000"/>
                </a:lnSpc>
                <a:spcBef>
                  <a:spcPts val="1800"/>
                </a:spcBef>
                <a:buClr>
                  <a:srgbClr val="23384A"/>
                </a:buClr>
                <a:buFont typeface="Arial" panose="020B0604020202020204" pitchFamily="34" charset="0"/>
                <a:buChar char="•"/>
                <a:defRPr/>
              </a:pPr>
              <a:r>
                <a:rPr kumimoji="1" lang="ja-JP" altLang="en-US" sz="3600">
                  <a:latin typeface="Meiryo" panose="020B0604030504040204" pitchFamily="34" charset="-128"/>
                  <a:ea typeface="Meiryo" panose="020B0604030504040204" pitchFamily="34" charset="-128"/>
                </a:rPr>
                <a:t>クラウドへの侵入者やクラウドの内部犯による仮想マシン</a:t>
              </a:r>
              <a:r>
                <a:rPr kumimoji="1" lang="en-US" altLang="ja-JP" sz="3600" dirty="0">
                  <a:latin typeface="Meiryo" panose="020B0604030504040204" pitchFamily="34" charset="-128"/>
                  <a:ea typeface="Meiryo" panose="020B0604030504040204" pitchFamily="34" charset="-128"/>
                </a:rPr>
                <a:t> (VM) </a:t>
              </a:r>
              <a:r>
                <a:rPr kumimoji="1" lang="ja-JP" altLang="en-US" sz="3600">
                  <a:latin typeface="Meiryo" panose="020B0604030504040204" pitchFamily="34" charset="-128"/>
                  <a:ea typeface="Meiryo" panose="020B0604030504040204" pitchFamily="34" charset="-128"/>
                </a:rPr>
                <a:t>への不正アクセスが問題となっている</a:t>
              </a:r>
              <a:endParaRPr kumimoji="1" lang="en" altLang="ja-JP" sz="3600" dirty="0">
                <a:latin typeface="Meiryo" panose="020B0604030504040204" pitchFamily="34" charset="-128"/>
                <a:ea typeface="Meiryo" panose="020B0604030504040204" pitchFamily="34" charset="-128"/>
              </a:endParaRPr>
            </a:p>
            <a:p>
              <a:pPr marL="571500" lvl="0" indent="-571500" defTabSz="914400">
                <a:lnSpc>
                  <a:spcPct val="110000"/>
                </a:lnSpc>
                <a:spcBef>
                  <a:spcPts val="1800"/>
                </a:spcBef>
                <a:buClr>
                  <a:srgbClr val="23384A"/>
                </a:buClr>
                <a:buFont typeface="Arial" panose="020B0604020202020204" pitchFamily="34" charset="0"/>
                <a:buChar char="•"/>
                <a:defRPr/>
              </a:pPr>
              <a:r>
                <a:rPr kumimoji="1" lang="ja-JP" altLang="en-US" sz="3600">
                  <a:latin typeface="Meiryo" panose="020B0604030504040204" pitchFamily="34" charset="-128"/>
                  <a:ea typeface="Meiryo" panose="020B0604030504040204" pitchFamily="34" charset="-128"/>
                </a:rPr>
                <a:t>機密</a:t>
              </a:r>
              <a:r>
                <a:rPr kumimoji="1" lang="en-US" altLang="ja-JP" sz="3600" dirty="0">
                  <a:latin typeface="Meiryo" panose="020B0604030504040204" pitchFamily="34" charset="-128"/>
                  <a:ea typeface="Meiryo" panose="020B0604030504040204" pitchFamily="34" charset="-128"/>
                </a:rPr>
                <a:t>VM</a:t>
              </a:r>
              <a:r>
                <a:rPr kumimoji="1" lang="ja-JP" altLang="en-US" sz="3600">
                  <a:latin typeface="Meiryo" panose="020B0604030504040204" pitchFamily="34" charset="-128"/>
                  <a:ea typeface="Meiryo" panose="020B0604030504040204" pitchFamily="34" charset="-128"/>
                </a:rPr>
                <a:t>では，</a:t>
              </a:r>
              <a:r>
                <a:rPr kumimoji="1" lang="en" altLang="ja-JP" sz="3600" dirty="0">
                  <a:latin typeface="Meiryo" panose="020B0604030504040204" pitchFamily="34" charset="-128"/>
                  <a:ea typeface="Meiryo" panose="020B0604030504040204" pitchFamily="34" charset="-128"/>
                </a:rPr>
                <a:t>AMD SEV </a:t>
              </a:r>
              <a:r>
                <a:rPr kumimoji="1" lang="ja-JP" altLang="en-US" sz="3600">
                  <a:latin typeface="Meiryo" panose="020B0604030504040204" pitchFamily="34" charset="-128"/>
                  <a:ea typeface="Meiryo" panose="020B0604030504040204" pitchFamily="34" charset="-128"/>
                </a:rPr>
                <a:t>や </a:t>
              </a:r>
              <a:r>
                <a:rPr kumimoji="1" lang="en" altLang="ja-JP" sz="3600" dirty="0">
                  <a:latin typeface="Meiryo" panose="020B0604030504040204" pitchFamily="34" charset="-128"/>
                  <a:ea typeface="Meiryo" panose="020B0604030504040204" pitchFamily="34" charset="-128"/>
                </a:rPr>
                <a:t>Intel TDX </a:t>
              </a:r>
              <a:r>
                <a:rPr kumimoji="1" lang="ja-JP" altLang="en-US" sz="3600">
                  <a:latin typeface="Meiryo" panose="020B0604030504040204" pitchFamily="34" charset="-128"/>
                  <a:ea typeface="Meiryo" panose="020B0604030504040204" pitchFamily="34" charset="-128"/>
                </a:rPr>
                <a:t>などの隔離実行環境</a:t>
              </a:r>
              <a:r>
                <a:rPr kumimoji="1" lang="en-US" altLang="ja-JP" sz="3600" dirty="0">
                  <a:latin typeface="Meiryo" panose="020B0604030504040204" pitchFamily="34" charset="-128"/>
                  <a:ea typeface="Meiryo" panose="020B0604030504040204" pitchFamily="34" charset="-128"/>
                </a:rPr>
                <a:t> (TEE) </a:t>
              </a:r>
              <a:r>
                <a:rPr kumimoji="1" lang="ja-JP" altLang="en-US" sz="3600">
                  <a:latin typeface="Meiryo" panose="020B0604030504040204" pitchFamily="34" charset="-128"/>
                  <a:ea typeface="Meiryo" panose="020B0604030504040204" pitchFamily="34" charset="-128"/>
                </a:rPr>
                <a:t>によって，メモリやレジスタが暗号化される</a:t>
              </a:r>
              <a:endParaRPr kumimoji="1" lang="en" altLang="ja-JP" sz="3600" dirty="0">
                <a:latin typeface="Meiryo" panose="020B0604030504040204" pitchFamily="34" charset="-128"/>
                <a:ea typeface="Meiryo" panose="020B0604030504040204" pitchFamily="34" charset="-128"/>
              </a:endParaRPr>
            </a:p>
            <a:p>
              <a:pPr marL="571500" lvl="0" indent="-571500" defTabSz="914400">
                <a:lnSpc>
                  <a:spcPct val="110000"/>
                </a:lnSpc>
                <a:spcBef>
                  <a:spcPts val="1800"/>
                </a:spcBef>
                <a:buClr>
                  <a:srgbClr val="23384A"/>
                </a:buClr>
                <a:buFont typeface="Arial" panose="020B0604020202020204" pitchFamily="34" charset="0"/>
                <a:buChar char="•"/>
                <a:defRPr/>
              </a:pPr>
              <a:r>
                <a:rPr kumimoji="1" lang="ja-JP" altLang="en-US" sz="3600">
                  <a:latin typeface="Meiryo" panose="020B0604030504040204" pitchFamily="34" charset="-128"/>
                  <a:ea typeface="Meiryo" panose="020B0604030504040204" pitchFamily="34" charset="-128"/>
                </a:rPr>
                <a:t>攻撃者から</a:t>
              </a:r>
              <a:r>
                <a:rPr kumimoji="1" lang="en-JP" altLang="ja-JP" sz="3600" dirty="0">
                  <a:latin typeface="Meiryo" panose="020B0604030504040204" pitchFamily="34" charset="-128"/>
                  <a:ea typeface="Meiryo" panose="020B0604030504040204" pitchFamily="34" charset="-128"/>
                </a:rPr>
                <a:t>VM</a:t>
              </a:r>
              <a:r>
                <a:rPr kumimoji="1" lang="ja-JP" altLang="en-JP" sz="3600">
                  <a:latin typeface="Meiryo" panose="020B0604030504040204" pitchFamily="34" charset="-128"/>
                  <a:ea typeface="Meiryo" panose="020B0604030504040204" pitchFamily="34" charset="-128"/>
                </a:rPr>
                <a:t>内の</a:t>
              </a:r>
              <a:r>
                <a:rPr kumimoji="1" lang="ja-JP" altLang="en-US" sz="3600">
                  <a:latin typeface="Meiryo" panose="020B0604030504040204" pitchFamily="34" charset="-128"/>
                  <a:ea typeface="Meiryo" panose="020B0604030504040204" pitchFamily="34" charset="-128"/>
                </a:rPr>
                <a:t>機密情報の盗聴・改ざんを防止できるが，</a:t>
              </a:r>
              <a:r>
                <a:rPr kumimoji="1" lang="en-JP" altLang="ja-JP" sz="3600" dirty="0">
                  <a:latin typeface="Meiryo" panose="020B0604030504040204" pitchFamily="34" charset="-128"/>
                  <a:ea typeface="Meiryo" panose="020B0604030504040204" pitchFamily="34" charset="-128"/>
                </a:rPr>
                <a:t>VM</a:t>
              </a:r>
              <a:r>
                <a:rPr kumimoji="1" lang="ja-JP" altLang="en-US" sz="3600">
                  <a:latin typeface="Meiryo" panose="020B0604030504040204" pitchFamily="34" charset="-128"/>
                  <a:ea typeface="Meiryo" panose="020B0604030504040204" pitchFamily="34" charset="-128"/>
                </a:rPr>
                <a:t>内</a:t>
              </a:r>
              <a:r>
                <a:rPr kumimoji="1" lang="ja-JP" altLang="en-JP" sz="3600">
                  <a:latin typeface="Meiryo" panose="020B0604030504040204" pitchFamily="34" charset="-128"/>
                  <a:ea typeface="Meiryo" panose="020B0604030504040204" pitchFamily="34" charset="-128"/>
                </a:rPr>
                <a:t>に</a:t>
              </a:r>
              <a:r>
                <a:rPr kumimoji="1" lang="ja-JP" altLang="en-US" sz="3600">
                  <a:latin typeface="Meiryo" panose="020B0604030504040204" pitchFamily="34" charset="-128"/>
                  <a:ea typeface="Meiryo" panose="020B0604030504040204" pitchFamily="34" charset="-128"/>
                </a:rPr>
                <a:t>侵入されると保護が機能しない</a:t>
              </a:r>
              <a:endParaRPr kumimoji="1" lang="en-US" altLang="ja-JP" sz="3600" dirty="0">
                <a:latin typeface="Meiryo" panose="020B0604030504040204" pitchFamily="34" charset="-128"/>
                <a:ea typeface="Meiryo" panose="020B0604030504040204" pitchFamily="34" charset="-128"/>
              </a:endParaRPr>
            </a:p>
          </p:txBody>
        </p:sp>
      </p:grpSp>
      <p:grpSp>
        <p:nvGrpSpPr>
          <p:cNvPr id="36" name="グループ化 35">
            <a:extLst>
              <a:ext uri="{FF2B5EF4-FFF2-40B4-BE49-F238E27FC236}">
                <a16:creationId xmlns:a16="http://schemas.microsoft.com/office/drawing/2014/main" id="{BCB49B38-4F95-A60A-6EA8-12834DAF403F}"/>
              </a:ext>
            </a:extLst>
          </p:cNvPr>
          <p:cNvGrpSpPr/>
          <p:nvPr/>
        </p:nvGrpSpPr>
        <p:grpSpPr>
          <a:xfrm>
            <a:off x="755632" y="17601453"/>
            <a:ext cx="13690216" cy="6509532"/>
            <a:chOff x="750329" y="23113494"/>
            <a:chExt cx="13690216" cy="6509532"/>
          </a:xfrm>
        </p:grpSpPr>
        <p:sp>
          <p:nvSpPr>
            <p:cNvPr id="24" name="正方形/長方形 23">
              <a:extLst>
                <a:ext uri="{FF2B5EF4-FFF2-40B4-BE49-F238E27FC236}">
                  <a16:creationId xmlns:a16="http://schemas.microsoft.com/office/drawing/2014/main" id="{83193DC1-7417-6F51-5F1F-3C8F3115BC4A}"/>
                </a:ext>
              </a:extLst>
            </p:cNvPr>
            <p:cNvSpPr/>
            <p:nvPr/>
          </p:nvSpPr>
          <p:spPr>
            <a:xfrm>
              <a:off x="768498" y="23113494"/>
              <a:ext cx="13672047" cy="108012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kumimoji="1" lang="ja-JP" altLang="en-US" sz="4800" b="1" u="sng">
                  <a:solidFill>
                    <a:schemeClr val="tx1"/>
                  </a:solidFill>
                  <a:latin typeface="Meiryo" panose="020B0604030504040204" pitchFamily="34" charset="-128"/>
                  <a:ea typeface="Meiryo" panose="020B0604030504040204" pitchFamily="34" charset="-128"/>
                </a:rPr>
                <a:t>先行研究</a:t>
              </a:r>
              <a:r>
                <a:rPr kumimoji="1" lang="en-US" altLang="ja-JP" sz="4800" b="1" u="sng" dirty="0">
                  <a:solidFill>
                    <a:schemeClr val="tx1"/>
                  </a:solidFill>
                  <a:latin typeface="Meiryo" panose="020B0604030504040204" pitchFamily="34" charset="-128"/>
                  <a:ea typeface="Meiryo" panose="020B0604030504040204" pitchFamily="34" charset="-128"/>
                </a:rPr>
                <a:t> </a:t>
              </a:r>
              <a:r>
                <a:rPr kumimoji="1" lang="en-US" altLang="ja-JP" sz="3600" b="1" u="sng" dirty="0">
                  <a:solidFill>
                    <a:schemeClr val="tx1"/>
                  </a:solidFill>
                  <a:latin typeface="Meiryo" panose="020B0604030504040204" pitchFamily="34" charset="-128"/>
                  <a:ea typeface="Meiryo" panose="020B0604030504040204" pitchFamily="34" charset="-128"/>
                </a:rPr>
                <a:t>[Nono+, UCC'25]</a:t>
              </a:r>
              <a:r>
                <a:rPr kumimoji="1" lang="en-US" altLang="ja-JP" sz="4800" b="1" u="sng" dirty="0">
                  <a:solidFill>
                    <a:schemeClr val="tx1"/>
                  </a:solidFill>
                  <a:latin typeface="Meiryo" panose="020B0604030504040204" pitchFamily="34" charset="-128"/>
                  <a:ea typeface="Meiryo" panose="020B0604030504040204" pitchFamily="34" charset="-128"/>
                </a:rPr>
                <a:t> </a:t>
              </a:r>
              <a:r>
                <a:rPr kumimoji="1" lang="ja-JP" altLang="en-US" sz="4800" b="1" u="sng">
                  <a:solidFill>
                    <a:schemeClr val="tx1"/>
                  </a:solidFill>
                  <a:latin typeface="Meiryo" panose="020B0604030504040204" pitchFamily="34" charset="-128"/>
                  <a:ea typeface="Meiryo" panose="020B0604030504040204" pitchFamily="34" charset="-128"/>
                </a:rPr>
                <a:t>でのトレードオフ</a:t>
              </a:r>
              <a:endParaRPr kumimoji="1" lang="en-US" altLang="ja-JP" sz="4800" b="1" u="sng" dirty="0">
                <a:solidFill>
                  <a:schemeClr val="tx1"/>
                </a:solidFill>
                <a:latin typeface="Meiryo" panose="020B0604030504040204" pitchFamily="34" charset="-128"/>
                <a:ea typeface="Meiryo" panose="020B0604030504040204" pitchFamily="34" charset="-128"/>
              </a:endParaRPr>
            </a:p>
          </p:txBody>
        </p:sp>
        <p:sp>
          <p:nvSpPr>
            <p:cNvPr id="26" name="テキスト ボックス 25">
              <a:extLst>
                <a:ext uri="{FF2B5EF4-FFF2-40B4-BE49-F238E27FC236}">
                  <a16:creationId xmlns:a16="http://schemas.microsoft.com/office/drawing/2014/main" id="{C72E926F-3A71-BAE6-A7AA-C49046ABAA2B}"/>
                </a:ext>
              </a:extLst>
            </p:cNvPr>
            <p:cNvSpPr txBox="1"/>
            <p:nvPr/>
          </p:nvSpPr>
          <p:spPr>
            <a:xfrm>
              <a:off x="750329" y="24193847"/>
              <a:ext cx="13679483" cy="542917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571500" lvl="0" indent="-571500" defTabSz="914400">
                <a:lnSpc>
                  <a:spcPct val="110000"/>
                </a:lnSpc>
                <a:spcBef>
                  <a:spcPts val="1800"/>
                </a:spcBef>
                <a:buClr>
                  <a:srgbClr val="23384A"/>
                </a:buClr>
                <a:buFont typeface="Arial" panose="020B0604020202020204" pitchFamily="34" charset="0"/>
                <a:buChar char="•"/>
                <a:defRPr/>
              </a:pP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機密</a:t>
              </a:r>
              <a:r>
                <a:rPr kumimoji="1" lang="en-US" altLang="ja-JP" sz="360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VM</a:t>
              </a: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内でエージェントを動作させてメモリデータを取得</a:t>
              </a:r>
              <a:br>
                <a:rPr kumimoji="1" lang="en-US" altLang="ja-JP" sz="3600" dirty="0">
                  <a:latin typeface="Meiryo" panose="020B0604030504040204" pitchFamily="34" charset="-128"/>
                  <a:ea typeface="Meiryo" panose="020B0604030504040204" pitchFamily="34" charset="-128"/>
                </a:rPr>
              </a:br>
              <a:r>
                <a:rPr kumimoji="1" lang="ja-JP" altLang="en-US" sz="3600">
                  <a:latin typeface="Meiryo" panose="020B0604030504040204" pitchFamily="34" charset="-128"/>
                  <a:ea typeface="Meiryo" panose="020B0604030504040204" pitchFamily="34" charset="-128"/>
                </a:rPr>
                <a:t>・</a:t>
              </a:r>
              <a:r>
                <a:rPr kumimoji="1" lang="en-US" altLang="ja-JP" sz="3600" dirty="0">
                  <a:latin typeface="Meiryo" panose="020B0604030504040204" pitchFamily="34" charset="-128"/>
                  <a:ea typeface="Meiryo" panose="020B0604030504040204" pitchFamily="34" charset="-128"/>
                </a:rPr>
                <a:t>IDS</a:t>
              </a:r>
              <a:r>
                <a:rPr kumimoji="1" lang="ja-JP" altLang="en-US" sz="3600">
                  <a:latin typeface="Meiryo" panose="020B0604030504040204" pitchFamily="34" charset="-128"/>
                  <a:ea typeface="Meiryo" panose="020B0604030504040204" pitchFamily="34" charset="-128"/>
                </a:rPr>
                <a:t>はエージェントからメモリデータを取得して監視</a:t>
              </a:r>
              <a:endParaRPr kumimoji="1" lang="en-US" altLang="ja-JP" sz="360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Meiryo" panose="020B0604030504040204" pitchFamily="34" charset="-128"/>
                <a:ea typeface="Meiryo" panose="020B0604030504040204" pitchFamily="34" charset="-128"/>
              </a:endParaRPr>
            </a:p>
            <a:p>
              <a:pPr marL="571500" marR="0" lvl="0" indent="-571500" algn="l" defTabSz="914400" rtl="0" eaLnBrk="1" fontAlgn="auto" latinLnBrk="0" hangingPunct="1">
                <a:lnSpc>
                  <a:spcPct val="110000"/>
                </a:lnSpc>
                <a:spcBef>
                  <a:spcPts val="1800"/>
                </a:spcBef>
                <a:spcAft>
                  <a:spcPts val="0"/>
                </a:spcAft>
                <a:buClr>
                  <a:srgbClr val="23384A"/>
                </a:buClr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コンテナに監視対象システムを隔離してエージェントを保護</a:t>
              </a:r>
              <a:br>
                <a:rPr kumimoji="1" lang="en-US" altLang="ja-JP" sz="360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</a:b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・コンテナは軽量なため，システム性能への影響を抑えられる</a:t>
              </a:r>
              <a:br>
                <a:rPr kumimoji="1" lang="en-US" altLang="ja-JP" sz="3600" dirty="0">
                  <a:latin typeface="Meiryo" panose="020B0604030504040204" pitchFamily="34" charset="-128"/>
                  <a:ea typeface="Meiryo" panose="020B0604030504040204" pitchFamily="34" charset="-128"/>
                </a:rPr>
              </a:b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・隔離が弱いため、エージェントが攻撃を受ける危険性</a:t>
              </a:r>
            </a:p>
            <a:p>
              <a:pPr marL="571500" marR="0" lvl="0" indent="-571500" algn="l" defTabSz="914400" rtl="0" eaLnBrk="1" fontAlgn="auto" latinLnBrk="0" hangingPunct="1">
                <a:lnSpc>
                  <a:spcPct val="110000"/>
                </a:lnSpc>
                <a:spcBef>
                  <a:spcPts val="1800"/>
                </a:spcBef>
                <a:spcAft>
                  <a:spcPts val="0"/>
                </a:spcAft>
                <a:buClr>
                  <a:srgbClr val="23384A"/>
                </a:buClr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内部</a:t>
              </a:r>
              <a:r>
                <a:rPr kumimoji="1" lang="en-US" altLang="ja-JP" sz="360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VM</a:t>
              </a: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に監視対象システムを隔離してエージェントを保護</a:t>
              </a:r>
              <a:br>
                <a:rPr kumimoji="1" lang="en-US" altLang="ja-JP" sz="3600" dirty="0">
                  <a:latin typeface="Meiryo" panose="020B0604030504040204" pitchFamily="34" charset="-128"/>
                  <a:ea typeface="Meiryo" panose="020B0604030504040204" pitchFamily="34" charset="-128"/>
                </a:rPr>
              </a:br>
              <a:r>
                <a:rPr kumimoji="1" lang="ja-JP" altLang="en-US" sz="3600">
                  <a:latin typeface="Meiryo" panose="020B0604030504040204" pitchFamily="34" charset="-128"/>
                  <a:ea typeface="Meiryo" panose="020B0604030504040204" pitchFamily="34" charset="-128"/>
                </a:rPr>
                <a:t>・</a:t>
              </a:r>
              <a:r>
                <a:rPr kumimoji="1" lang="en-US" altLang="ja-JP" sz="360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VM</a:t>
              </a: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の強い隔離により，エージェントをより安全に実行可能</a:t>
              </a:r>
              <a:br>
                <a:rPr kumimoji="1" lang="en-US" altLang="ja-JP" sz="360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</a:b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・ネストした</a:t>
              </a:r>
              <a:r>
                <a:rPr kumimoji="1" lang="en-US" altLang="ja-JP" sz="360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VM</a:t>
              </a: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のためにシステム性能が大幅に低下</a:t>
              </a:r>
            </a:p>
          </p:txBody>
        </p:sp>
      </p:grpSp>
      <p:grpSp>
        <p:nvGrpSpPr>
          <p:cNvPr id="361" name="グループ化 360">
            <a:extLst>
              <a:ext uri="{FF2B5EF4-FFF2-40B4-BE49-F238E27FC236}">
                <a16:creationId xmlns:a16="http://schemas.microsoft.com/office/drawing/2014/main" id="{2B7CF9B7-79EF-3A80-EA7F-24A8DE3EFED0}"/>
              </a:ext>
            </a:extLst>
          </p:cNvPr>
          <p:cNvGrpSpPr/>
          <p:nvPr/>
        </p:nvGrpSpPr>
        <p:grpSpPr>
          <a:xfrm>
            <a:off x="376452" y="30186857"/>
            <a:ext cx="14400000" cy="5652847"/>
            <a:chOff x="376452" y="27851130"/>
            <a:chExt cx="14400000" cy="5652847"/>
          </a:xfrm>
        </p:grpSpPr>
        <p:sp>
          <p:nvSpPr>
            <p:cNvPr id="13" name="正方形/長方形 12">
              <a:extLst>
                <a:ext uri="{FF2B5EF4-FFF2-40B4-BE49-F238E27FC236}">
                  <a16:creationId xmlns:a16="http://schemas.microsoft.com/office/drawing/2014/main" id="{6947A2DD-3DC5-4CC9-2E13-F08A32EBE53F}"/>
                </a:ext>
              </a:extLst>
            </p:cNvPr>
            <p:cNvSpPr/>
            <p:nvPr/>
          </p:nvSpPr>
          <p:spPr>
            <a:xfrm>
              <a:off x="376452" y="27851130"/>
              <a:ext cx="14400000" cy="144000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kumimoji="1" lang="en-US" altLang="ja-JP" sz="6000" b="1" dirty="0">
                  <a:solidFill>
                    <a:schemeClr val="bg1">
                      <a:lumMod val="85000"/>
                    </a:schemeClr>
                  </a:solidFill>
                  <a:latin typeface="Meiryo" panose="020B0604030504040204" pitchFamily="34" charset="-128"/>
                  <a:ea typeface="Meiryo" panose="020B0604030504040204" pitchFamily="34" charset="-128"/>
                </a:rPr>
                <a:t> 2. </a:t>
              </a:r>
              <a:r>
                <a:rPr kumimoji="1" lang="en-US" altLang="ja-JP" sz="6000" b="1" dirty="0" err="1">
                  <a:solidFill>
                    <a:schemeClr val="bg1"/>
                  </a:solidFill>
                  <a:latin typeface="Meiryo" panose="020B0604030504040204" pitchFamily="34" charset="-128"/>
                  <a:ea typeface="Meiryo" panose="020B0604030504040204" pitchFamily="34" charset="-128"/>
                </a:rPr>
                <a:t>uBPF</a:t>
              </a:r>
              <a:r>
                <a:rPr kumimoji="1" lang="en-US" altLang="ja-JP" sz="6000" b="1" dirty="0">
                  <a:solidFill>
                    <a:schemeClr val="bg1"/>
                  </a:solidFill>
                  <a:latin typeface="Meiryo" panose="020B0604030504040204" pitchFamily="34" charset="-128"/>
                  <a:ea typeface="Meiryo" panose="020B0604030504040204" pitchFamily="34" charset="-128"/>
                </a:rPr>
                <a:t>-SV</a:t>
              </a:r>
              <a:endParaRPr kumimoji="1" lang="ja-JP" altLang="en-US" sz="6000" b="1">
                <a:solidFill>
                  <a:schemeClr val="bg1"/>
                </a:solidFill>
                <a:latin typeface="Meiryo" panose="020B0604030504040204" pitchFamily="34" charset="-128"/>
                <a:ea typeface="Meiryo" panose="020B0604030504040204" pitchFamily="34" charset="-128"/>
              </a:endParaRPr>
            </a:p>
          </p:txBody>
        </p:sp>
        <p:sp>
          <p:nvSpPr>
            <p:cNvPr id="28" name="テキスト ボックス 27">
              <a:extLst>
                <a:ext uri="{FF2B5EF4-FFF2-40B4-BE49-F238E27FC236}">
                  <a16:creationId xmlns:a16="http://schemas.microsoft.com/office/drawing/2014/main" id="{28E795D2-1F20-E11B-62FC-D54EB54537BC}"/>
                </a:ext>
              </a:extLst>
            </p:cNvPr>
            <p:cNvSpPr txBox="1"/>
            <p:nvPr/>
          </p:nvSpPr>
          <p:spPr>
            <a:xfrm>
              <a:off x="755632" y="29524426"/>
              <a:ext cx="13679483" cy="397955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571500" marR="0" lvl="0" indent="-571500" algn="l" defTabSz="914400" rtl="0" eaLnBrk="1" fontAlgn="auto" latinLnBrk="0" hangingPunct="1">
                <a:lnSpc>
                  <a:spcPct val="110000"/>
                </a:lnSpc>
                <a:spcBef>
                  <a:spcPts val="1800"/>
                </a:spcBef>
                <a:spcAft>
                  <a:spcPts val="0"/>
                </a:spcAft>
                <a:buClr>
                  <a:srgbClr val="23384A"/>
                </a:buClr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1" lang="en" altLang="ja-JP" sz="360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BIOS</a:t>
              </a: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内で動作するエージェント経由でシステムを安全に監視</a:t>
              </a:r>
              <a:br>
                <a:rPr kumimoji="1" lang="en-US" altLang="ja-JP" sz="360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</a:b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・エージェントをシステムマネジメントモード </a:t>
              </a:r>
              <a:r>
                <a:rPr kumimoji="1" lang="en-US" altLang="ja-JP" sz="360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(</a:t>
              </a:r>
              <a:r>
                <a:rPr kumimoji="1" lang="en" altLang="ja-JP" sz="360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SMM) </a:t>
              </a: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で実行</a:t>
              </a:r>
              <a:br>
                <a:rPr kumimoji="1" lang="en-US" altLang="ja-JP" sz="360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</a:b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・</a:t>
              </a:r>
              <a:r>
                <a:rPr kumimoji="1" lang="en" altLang="ja-JP" sz="360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IDS</a:t>
              </a: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は</a:t>
              </a:r>
              <a:r>
                <a:rPr kumimoji="1" lang="en" altLang="ja-JP" sz="360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SMM</a:t>
              </a: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エージェントに要求を送り、メモリデータを取得</a:t>
              </a:r>
              <a:endParaRPr kumimoji="1" lang="en-US" altLang="ja-JP" sz="360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Meiryo" panose="020B0604030504040204" pitchFamily="34" charset="-128"/>
                <a:ea typeface="Meiryo" panose="020B0604030504040204" pitchFamily="34" charset="-128"/>
              </a:endParaRPr>
            </a:p>
            <a:p>
              <a:pPr marL="571500" marR="0" lvl="0" indent="-571500" algn="l" defTabSz="914400" rtl="0" eaLnBrk="1" fontAlgn="auto" latinLnBrk="0" hangingPunct="1">
                <a:lnSpc>
                  <a:spcPct val="110000"/>
                </a:lnSpc>
                <a:spcBef>
                  <a:spcPts val="1800"/>
                </a:spcBef>
                <a:spcAft>
                  <a:spcPts val="0"/>
                </a:spcAft>
                <a:buClr>
                  <a:srgbClr val="23384A"/>
                </a:buClr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システム性能と安全性を両立可能</a:t>
              </a:r>
              <a:br>
                <a:rPr kumimoji="1" lang="en-US" altLang="ja-JP" sz="360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</a:b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・エージェントの実行中以外はシステム性能が低下</a:t>
              </a: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solidFill>
                    <a:srgbClr val="221F39"/>
                  </a:solidFill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しない</a:t>
              </a:r>
              <a:br>
                <a:rPr kumimoji="1" lang="en-US" altLang="ja-JP" sz="3600" u="none" strike="noStrike" kern="1200" cap="none" spc="0" normalizeH="0" baseline="0" noProof="0" dirty="0">
                  <a:ln>
                    <a:noFill/>
                  </a:ln>
                  <a:solidFill>
                    <a:srgbClr val="221F39"/>
                  </a:solidFill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</a:b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solidFill>
                    <a:srgbClr val="221F39"/>
                  </a:solidFill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・機密</a:t>
              </a:r>
              <a:r>
                <a:rPr kumimoji="1" lang="en" altLang="ja-JP" sz="3600" u="none" strike="noStrike" kern="1200" cap="none" spc="0" normalizeH="0" baseline="0" noProof="0" dirty="0">
                  <a:ln>
                    <a:noFill/>
                  </a:ln>
                  <a:solidFill>
                    <a:srgbClr val="221F39"/>
                  </a:solidFill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VM</a:t>
              </a: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solidFill>
                    <a:srgbClr val="221F39"/>
                  </a:solidFill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に侵入されても</a:t>
              </a:r>
              <a:r>
                <a:rPr kumimoji="1" lang="en" altLang="ja-JP" sz="3600" u="none" strike="noStrike" kern="1200" cap="none" spc="0" normalizeH="0" baseline="0" noProof="0" dirty="0">
                  <a:ln>
                    <a:noFill/>
                  </a:ln>
                  <a:solidFill>
                    <a:srgbClr val="221F39"/>
                  </a:solidFill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SMM</a:t>
              </a: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solidFill>
                    <a:srgbClr val="221F39"/>
                  </a:solidFill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エージェントは無効化されない</a:t>
              </a:r>
            </a:p>
          </p:txBody>
        </p:sp>
      </p:grpSp>
      <p:grpSp>
        <p:nvGrpSpPr>
          <p:cNvPr id="512" name="グループ化 511">
            <a:extLst>
              <a:ext uri="{FF2B5EF4-FFF2-40B4-BE49-F238E27FC236}">
                <a16:creationId xmlns:a16="http://schemas.microsoft.com/office/drawing/2014/main" id="{4F11870E-652A-84BB-C5A1-A7E4BEB29828}"/>
              </a:ext>
            </a:extLst>
          </p:cNvPr>
          <p:cNvGrpSpPr/>
          <p:nvPr/>
        </p:nvGrpSpPr>
        <p:grpSpPr>
          <a:xfrm>
            <a:off x="15857543" y="29091635"/>
            <a:ext cx="13698161" cy="6495822"/>
            <a:chOff x="15857543" y="28161264"/>
            <a:chExt cx="13698161" cy="6495822"/>
          </a:xfrm>
        </p:grpSpPr>
        <p:sp>
          <p:nvSpPr>
            <p:cNvPr id="19" name="正方形/長方形 18">
              <a:extLst>
                <a:ext uri="{FF2B5EF4-FFF2-40B4-BE49-F238E27FC236}">
                  <a16:creationId xmlns:a16="http://schemas.microsoft.com/office/drawing/2014/main" id="{5AC36EE1-BE9F-32FC-FE2D-4520AED17851}"/>
                </a:ext>
              </a:extLst>
            </p:cNvPr>
            <p:cNvSpPr/>
            <p:nvPr/>
          </p:nvSpPr>
          <p:spPr>
            <a:xfrm>
              <a:off x="15857543" y="28161264"/>
              <a:ext cx="13681067" cy="108012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kumimoji="1" lang="ja-JP" altLang="en-US" sz="4800" b="1" u="sng">
                  <a:solidFill>
                    <a:srgbClr val="221F39"/>
                  </a:solidFill>
                  <a:latin typeface="Meiryo" panose="020B0604030504040204" pitchFamily="34" charset="-128"/>
                  <a:ea typeface="Meiryo" panose="020B0604030504040204" pitchFamily="34" charset="-128"/>
                </a:rPr>
                <a:t>監視性能</a:t>
              </a:r>
            </a:p>
          </p:txBody>
        </p:sp>
        <p:sp>
          <p:nvSpPr>
            <p:cNvPr id="31" name="テキスト ボックス 30">
              <a:extLst>
                <a:ext uri="{FF2B5EF4-FFF2-40B4-BE49-F238E27FC236}">
                  <a16:creationId xmlns:a16="http://schemas.microsoft.com/office/drawing/2014/main" id="{9637F7D0-8517-CA2F-A9A2-EBB371B9CD45}"/>
                </a:ext>
              </a:extLst>
            </p:cNvPr>
            <p:cNvSpPr txBox="1"/>
            <p:nvPr/>
          </p:nvSpPr>
          <p:spPr>
            <a:xfrm>
              <a:off x="15876221" y="29227907"/>
              <a:ext cx="13679483" cy="542917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571500" marR="0" lvl="0" indent="-571500" algn="l" defTabSz="914400" rtl="0" eaLnBrk="1" fontAlgn="auto" latinLnBrk="0" hangingPunct="1">
                <a:lnSpc>
                  <a:spcPct val="110000"/>
                </a:lnSpc>
                <a:spcBef>
                  <a:spcPts val="1800"/>
                </a:spcBef>
                <a:spcAft>
                  <a:spcPts val="0"/>
                </a:spcAft>
                <a:buClr>
                  <a:srgbClr val="23384A"/>
                </a:buClr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1" lang="en-US" altLang="ja-JP" sz="3600" u="none" strike="noStrike" kern="1200" cap="none" spc="0" normalizeH="0" baseline="0" noProof="0" dirty="0">
                  <a:ln>
                    <a:noFill/>
                  </a:ln>
                  <a:solidFill>
                    <a:srgbClr val="221F39"/>
                  </a:solidFill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VM</a:t>
              </a: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solidFill>
                    <a:srgbClr val="221F39"/>
                  </a:solidFill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内の</a:t>
              </a:r>
              <a:r>
                <a:rPr kumimoji="1" lang="en-US" altLang="ja-JP" sz="3600" u="none" strike="noStrike" kern="1200" cap="none" spc="0" normalizeH="0" baseline="0" noProof="0" dirty="0">
                  <a:ln>
                    <a:noFill/>
                  </a:ln>
                  <a:solidFill>
                    <a:srgbClr val="221F39"/>
                  </a:solidFill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OS</a:t>
              </a: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solidFill>
                    <a:srgbClr val="221F39"/>
                  </a:solidFill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データを一括取得するのにかかる時間を測定</a:t>
              </a:r>
              <a:br>
                <a:rPr kumimoji="1" lang="en-US" altLang="ja-JP" sz="3600" u="none" strike="noStrike" kern="1200" cap="none" spc="0" normalizeH="0" baseline="0" noProof="0" dirty="0">
                  <a:ln>
                    <a:noFill/>
                  </a:ln>
                  <a:solidFill>
                    <a:srgbClr val="221F39"/>
                  </a:solidFill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</a:b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solidFill>
                    <a:srgbClr val="221F39"/>
                  </a:solidFill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・最初の</a:t>
              </a:r>
              <a:r>
                <a:rPr kumimoji="1" lang="en-US" altLang="ja-JP" sz="3600" u="none" strike="noStrike" kern="1200" cap="none" spc="0" normalizeH="0" baseline="0" noProof="0" dirty="0">
                  <a:ln>
                    <a:noFill/>
                  </a:ln>
                  <a:solidFill>
                    <a:srgbClr val="221F39"/>
                  </a:solidFill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1</a:t>
              </a: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solidFill>
                    <a:srgbClr val="221F39"/>
                  </a:solidFill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回のみ行われる</a:t>
              </a:r>
              <a:r>
                <a:rPr kumimoji="1" lang="en-US" altLang="ja-JP" sz="3600" u="none" strike="noStrike" kern="1200" cap="none" spc="0" normalizeH="0" baseline="0" noProof="0" dirty="0" err="1">
                  <a:ln>
                    <a:noFill/>
                  </a:ln>
                  <a:solidFill>
                    <a:srgbClr val="221F39"/>
                  </a:solidFill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uBPF</a:t>
              </a: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solidFill>
                    <a:srgbClr val="221F39"/>
                  </a:solidFill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プログラムのロード時間は含まない</a:t>
              </a:r>
              <a:endParaRPr kumimoji="1" lang="en-US" altLang="ja-JP" sz="3600" u="none" strike="noStrike" kern="1200" cap="none" spc="0" normalizeH="0" baseline="0" noProof="0" dirty="0">
                <a:ln>
                  <a:noFill/>
                </a:ln>
                <a:solidFill>
                  <a:srgbClr val="221F39"/>
                </a:solidFill>
                <a:effectLst/>
                <a:uLnTx/>
                <a:uFillTx/>
                <a:latin typeface="Meiryo" panose="020B0604030504040204" pitchFamily="34" charset="-128"/>
                <a:ea typeface="Meiryo" panose="020B0604030504040204" pitchFamily="34" charset="-128"/>
              </a:endParaRPr>
            </a:p>
            <a:p>
              <a:pPr marL="571500" marR="0" lvl="0" indent="-571500" algn="l" defTabSz="914400" rtl="0" eaLnBrk="1" fontAlgn="auto" latinLnBrk="0" hangingPunct="1">
                <a:lnSpc>
                  <a:spcPct val="110000"/>
                </a:lnSpc>
                <a:spcBef>
                  <a:spcPts val="1800"/>
                </a:spcBef>
                <a:spcAft>
                  <a:spcPts val="0"/>
                </a:spcAft>
                <a:buClr>
                  <a:srgbClr val="23384A"/>
                </a:buClr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solidFill>
                    <a:srgbClr val="221F39"/>
                  </a:solidFill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２つの</a:t>
              </a:r>
              <a:r>
                <a:rPr kumimoji="1" lang="en-US" altLang="ja-JP" sz="3600" u="none" strike="noStrike" kern="1200" cap="none" spc="0" normalizeH="0" baseline="0" noProof="0" dirty="0">
                  <a:ln>
                    <a:noFill/>
                  </a:ln>
                  <a:solidFill>
                    <a:srgbClr val="221F39"/>
                  </a:solidFill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OS</a:t>
              </a: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solidFill>
                    <a:srgbClr val="221F39"/>
                  </a:solidFill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データを個別に取得する場合より</a:t>
              </a:r>
              <a:r>
                <a:rPr kumimoji="1" lang="en-US" altLang="ja-JP" sz="3600" u="none" strike="noStrike" kern="1200" cap="none" spc="0" normalizeH="0" baseline="0" noProof="0" dirty="0">
                  <a:ln>
                    <a:noFill/>
                  </a:ln>
                  <a:solidFill>
                    <a:srgbClr val="221F39"/>
                  </a:solidFill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58%</a:t>
              </a: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solidFill>
                    <a:srgbClr val="221F39"/>
                  </a:solidFill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高速化	</a:t>
              </a:r>
              <a:br>
                <a:rPr kumimoji="1" lang="en-US" altLang="ja-JP" sz="3600" u="none" strike="noStrike" kern="1200" cap="none" spc="0" normalizeH="0" baseline="0" noProof="0" dirty="0">
                  <a:ln>
                    <a:noFill/>
                  </a:ln>
                  <a:solidFill>
                    <a:srgbClr val="221F39"/>
                  </a:solidFill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</a:b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solidFill>
                    <a:srgbClr val="221F39"/>
                  </a:solidFill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・</a:t>
              </a:r>
              <a:r>
                <a:rPr kumimoji="1" lang="en-US" altLang="ja-JP" sz="3600" u="none" strike="noStrike" kern="1200" cap="none" spc="0" normalizeH="0" baseline="0" noProof="0" dirty="0">
                  <a:ln>
                    <a:noFill/>
                  </a:ln>
                  <a:solidFill>
                    <a:srgbClr val="221F39"/>
                  </a:solidFill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SMI</a:t>
              </a: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solidFill>
                    <a:srgbClr val="221F39"/>
                  </a:solidFill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インジェクションに</a:t>
              </a:r>
              <a:r>
                <a:rPr kumimoji="1" lang="en-US" altLang="ja-JP" sz="3600" u="none" strike="noStrike" kern="1200" cap="none" spc="0" normalizeH="0" baseline="0" noProof="0" dirty="0">
                  <a:ln>
                    <a:noFill/>
                  </a:ln>
                  <a:solidFill>
                    <a:srgbClr val="221F39"/>
                  </a:solidFill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723</a:t>
              </a:r>
              <a:r>
                <a:rPr kumimoji="1" lang="el-GR" altLang="ja-JP" sz="3600" u="none" strike="noStrike" kern="1200" cap="none" spc="0" normalizeH="0" baseline="0" noProof="0" dirty="0">
                  <a:ln>
                    <a:noFill/>
                  </a:ln>
                  <a:solidFill>
                    <a:srgbClr val="221F39"/>
                  </a:solidFill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μ</a:t>
              </a:r>
              <a:r>
                <a:rPr kumimoji="1" lang="en-US" altLang="ja-JP" sz="3600" u="none" strike="noStrike" kern="1200" cap="none" spc="0" normalizeH="0" baseline="0" noProof="0" dirty="0">
                  <a:ln>
                    <a:noFill/>
                  </a:ln>
                  <a:solidFill>
                    <a:srgbClr val="221F39"/>
                  </a:solidFill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s</a:t>
              </a: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solidFill>
                    <a:srgbClr val="221F39"/>
                  </a:solidFill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かかり、取得時間の大部分を占めた</a:t>
              </a:r>
              <a:br>
                <a:rPr kumimoji="1" lang="en-US" altLang="ja-JP" sz="3600" u="none" strike="noStrike" kern="1200" cap="none" spc="0" normalizeH="0" baseline="0" noProof="0" dirty="0">
                  <a:ln>
                    <a:noFill/>
                  </a:ln>
                  <a:solidFill>
                    <a:srgbClr val="221F39"/>
                  </a:solidFill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</a:b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solidFill>
                    <a:srgbClr val="221F39"/>
                  </a:solidFill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・わずかではあるが</a:t>
              </a:r>
              <a:r>
                <a:rPr kumimoji="1" lang="en-US" altLang="ja-JP" sz="3600" u="none" strike="noStrike" kern="1200" cap="none" spc="0" normalizeH="0" baseline="0" noProof="0" dirty="0" err="1">
                  <a:ln>
                    <a:noFill/>
                  </a:ln>
                  <a:solidFill>
                    <a:srgbClr val="221F39"/>
                  </a:solidFill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uBPF</a:t>
              </a:r>
              <a:r>
                <a:rPr kumimoji="1" lang="en-US" altLang="ja-JP" sz="3600" u="none" strike="noStrike" kern="1200" cap="none" spc="0" normalizeH="0" baseline="0" noProof="0" dirty="0">
                  <a:ln>
                    <a:noFill/>
                  </a:ln>
                  <a:solidFill>
                    <a:srgbClr val="221F39"/>
                  </a:solidFill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-SV</a:t>
              </a: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solidFill>
                    <a:srgbClr val="221F39"/>
                  </a:solidFill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を用いて</a:t>
              </a:r>
              <a:r>
                <a:rPr kumimoji="1" lang="en-US" altLang="ja-JP" sz="3600" u="none" strike="noStrike" kern="1200" cap="none" spc="0" normalizeH="0" baseline="0" noProof="0" dirty="0">
                  <a:ln>
                    <a:noFill/>
                  </a:ln>
                  <a:solidFill>
                    <a:srgbClr val="221F39"/>
                  </a:solidFill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JIT</a:t>
              </a: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solidFill>
                    <a:srgbClr val="221F39"/>
                  </a:solidFill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による高速化も確認</a:t>
              </a:r>
            </a:p>
            <a:p>
              <a:pPr marL="571500" marR="0" lvl="0" indent="-571500" algn="l" defTabSz="914400" rtl="0" eaLnBrk="1" fontAlgn="auto" latinLnBrk="0" hangingPunct="1">
                <a:lnSpc>
                  <a:spcPct val="110000"/>
                </a:lnSpc>
                <a:spcBef>
                  <a:spcPts val="1800"/>
                </a:spcBef>
                <a:spcAft>
                  <a:spcPts val="0"/>
                </a:spcAft>
                <a:buClr>
                  <a:srgbClr val="23384A"/>
                </a:buClr>
                <a:buSzTx/>
                <a:buFont typeface="Arial" panose="020B0604020202020204" pitchFamily="34" charset="0"/>
                <a:buChar char="•"/>
                <a:tabLst/>
                <a:defRPr/>
              </a:pPr>
              <a:endParaRPr kumimoji="1" lang="ja-JP" altLang="en-US" sz="3600" u="none" strike="noStrike" kern="1200" cap="none" spc="0" normalizeH="0" baseline="0" noProof="0" dirty="0">
                <a:ln>
                  <a:noFill/>
                </a:ln>
                <a:solidFill>
                  <a:srgbClr val="221F39"/>
                </a:solidFill>
                <a:effectLst/>
                <a:uLnTx/>
                <a:uFillTx/>
                <a:latin typeface="Meiryo" panose="020B0604030504040204" pitchFamily="34" charset="-128"/>
                <a:ea typeface="Meiryo" panose="020B0604030504040204" pitchFamily="34" charset="-128"/>
              </a:endParaRPr>
            </a:p>
          </p:txBody>
        </p:sp>
      </p:grpSp>
      <p:grpSp>
        <p:nvGrpSpPr>
          <p:cNvPr id="383" name="グループ化 382">
            <a:extLst>
              <a:ext uri="{FF2B5EF4-FFF2-40B4-BE49-F238E27FC236}">
                <a16:creationId xmlns:a16="http://schemas.microsoft.com/office/drawing/2014/main" id="{1E9FA346-218E-3522-EAEB-359C2FFD1B8F}"/>
              </a:ext>
            </a:extLst>
          </p:cNvPr>
          <p:cNvGrpSpPr/>
          <p:nvPr/>
        </p:nvGrpSpPr>
        <p:grpSpPr>
          <a:xfrm>
            <a:off x="15871841" y="5539196"/>
            <a:ext cx="13697109" cy="6740131"/>
            <a:chOff x="15871841" y="5539196"/>
            <a:chExt cx="13697109" cy="6740131"/>
          </a:xfrm>
        </p:grpSpPr>
        <p:sp>
          <p:nvSpPr>
            <p:cNvPr id="6" name="正方形/長方形 5">
              <a:extLst>
                <a:ext uri="{FF2B5EF4-FFF2-40B4-BE49-F238E27FC236}">
                  <a16:creationId xmlns:a16="http://schemas.microsoft.com/office/drawing/2014/main" id="{22BEE213-06F2-EDE7-E892-21A4E0A74FB5}"/>
                </a:ext>
              </a:extLst>
            </p:cNvPr>
            <p:cNvSpPr/>
            <p:nvPr/>
          </p:nvSpPr>
          <p:spPr>
            <a:xfrm>
              <a:off x="15871841" y="5539196"/>
              <a:ext cx="13672047" cy="108012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kumimoji="1" lang="en-US" altLang="ja-JP" sz="4800" b="1" u="sng" dirty="0">
                  <a:solidFill>
                    <a:schemeClr val="tx1"/>
                  </a:solidFill>
                  <a:latin typeface="Meiryo" panose="020B0604030504040204" pitchFamily="34" charset="-128"/>
                  <a:ea typeface="Meiryo" panose="020B0604030504040204" pitchFamily="34" charset="-128"/>
                </a:rPr>
                <a:t>SMI</a:t>
              </a:r>
              <a:r>
                <a:rPr kumimoji="1" lang="ja-JP" altLang="en-US" sz="4800" b="1" u="sng">
                  <a:solidFill>
                    <a:schemeClr val="tx1"/>
                  </a:solidFill>
                  <a:latin typeface="Meiryo" panose="020B0604030504040204" pitchFamily="34" charset="-128"/>
                  <a:ea typeface="Meiryo" panose="020B0604030504040204" pitchFamily="34" charset="-128"/>
                </a:rPr>
                <a:t>インジェクション</a:t>
              </a:r>
            </a:p>
          </p:txBody>
        </p:sp>
        <p:sp>
          <p:nvSpPr>
            <p:cNvPr id="105" name="テキスト ボックス 104">
              <a:extLst>
                <a:ext uri="{FF2B5EF4-FFF2-40B4-BE49-F238E27FC236}">
                  <a16:creationId xmlns:a16="http://schemas.microsoft.com/office/drawing/2014/main" id="{32429320-0C38-4B67-3AF7-E2087F63D9DE}"/>
                </a:ext>
              </a:extLst>
            </p:cNvPr>
            <p:cNvSpPr txBox="1"/>
            <p:nvPr/>
          </p:nvSpPr>
          <p:spPr>
            <a:xfrm>
              <a:off x="15889467" y="6619316"/>
              <a:ext cx="13679483" cy="566001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571500" lvl="0" indent="-571500" defTabSz="914400">
                <a:lnSpc>
                  <a:spcPct val="110000"/>
                </a:lnSpc>
                <a:spcBef>
                  <a:spcPts val="1800"/>
                </a:spcBef>
                <a:buClr>
                  <a:srgbClr val="23384A"/>
                </a:buClr>
                <a:buFont typeface="Arial" panose="020B0604020202020204" pitchFamily="34" charset="0"/>
                <a:buChar char="•"/>
                <a:defRPr/>
              </a:pPr>
              <a:r>
                <a:rPr kumimoji="1" lang="en-US" altLang="ja-JP" sz="360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VM</a:t>
              </a: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外部から</a:t>
              </a:r>
              <a:r>
                <a:rPr kumimoji="1" lang="en-US" altLang="ja-JP" sz="360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VM</a:t>
              </a: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にシステムマネジメント割込み</a:t>
              </a:r>
              <a:r>
                <a:rPr kumimoji="1" lang="en-US" altLang="ja-JP" sz="360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 (SMI) </a:t>
              </a: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を注入</a:t>
              </a:r>
              <a:br>
                <a:rPr kumimoji="1" lang="en-US" altLang="ja-JP" sz="360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</a:b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・ハイパーバイザに</a:t>
              </a:r>
              <a:r>
                <a:rPr kumimoji="1" lang="en-US" altLang="ja-JP" sz="360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SMI</a:t>
              </a: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注入コマンドを</a:t>
              </a:r>
              <a:r>
                <a:rPr kumimoji="1" lang="ja-JP" altLang="en-US" sz="3600">
                  <a:latin typeface="Meiryo" panose="020B0604030504040204" pitchFamily="34" charset="-128"/>
                  <a:ea typeface="Meiryo" panose="020B0604030504040204" pitchFamily="34" charset="-128"/>
                </a:rPr>
                <a:t>送信</a:t>
              </a:r>
              <a:br>
                <a:rPr kumimoji="1" lang="en-US" altLang="ja-JP" sz="3600" dirty="0">
                  <a:latin typeface="Meiryo" panose="020B0604030504040204" pitchFamily="34" charset="-128"/>
                  <a:ea typeface="Meiryo" panose="020B0604030504040204" pitchFamily="34" charset="-128"/>
                </a:rPr>
              </a:br>
              <a:r>
                <a:rPr kumimoji="1" lang="ja-JP" altLang="en-US" sz="3600">
                  <a:latin typeface="Meiryo" panose="020B0604030504040204" pitchFamily="34" charset="-128"/>
                  <a:ea typeface="Meiryo" panose="020B0604030504040204" pitchFamily="34" charset="-128"/>
                </a:rPr>
                <a:t>・</a:t>
              </a:r>
              <a:r>
                <a:rPr kumimoji="1" lang="en-US" altLang="ja-JP" sz="3600" dirty="0">
                  <a:latin typeface="Meiryo" panose="020B0604030504040204" pitchFamily="34" charset="-128"/>
                  <a:ea typeface="Meiryo" panose="020B0604030504040204" pitchFamily="34" charset="-128"/>
                </a:rPr>
                <a:t>VM</a:t>
              </a:r>
              <a:r>
                <a:rPr kumimoji="1" lang="ja-JP" altLang="en-US" sz="3600">
                  <a:latin typeface="Meiryo" panose="020B0604030504040204" pitchFamily="34" charset="-128"/>
                  <a:ea typeface="Meiryo" panose="020B0604030504040204" pitchFamily="34" charset="-128"/>
                </a:rPr>
                <a:t>の仮想</a:t>
              </a:r>
              <a:r>
                <a:rPr kumimoji="1" lang="en-US" altLang="ja-JP" sz="3600" dirty="0">
                  <a:latin typeface="Meiryo" panose="020B0604030504040204" pitchFamily="34" charset="-128"/>
                  <a:ea typeface="Meiryo" panose="020B0604030504040204" pitchFamily="34" charset="-128"/>
                </a:rPr>
                <a:t>CPU</a:t>
              </a:r>
              <a:r>
                <a:rPr kumimoji="1" lang="ja-JP" altLang="en-US" sz="3600">
                  <a:latin typeface="Meiryo" panose="020B0604030504040204" pitchFamily="34" charset="-128"/>
                  <a:ea typeface="Meiryo" panose="020B0604030504040204" pitchFamily="34" charset="-128"/>
                </a:rPr>
                <a:t>に対して</a:t>
              </a:r>
              <a:r>
                <a:rPr kumimoji="1" lang="en-US" altLang="ja-JP" sz="360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SMI</a:t>
              </a: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を発生させる</a:t>
              </a:r>
            </a:p>
            <a:p>
              <a:pPr marL="571500" marR="0" lvl="0" indent="-571500" algn="l" defTabSz="914400" rtl="0" eaLnBrk="1" fontAlgn="auto" latinLnBrk="0" hangingPunct="1">
                <a:lnSpc>
                  <a:spcPct val="110000"/>
                </a:lnSpc>
                <a:spcBef>
                  <a:spcPts val="1800"/>
                </a:spcBef>
                <a:spcAft>
                  <a:spcPts val="0"/>
                </a:spcAft>
                <a:buClr>
                  <a:srgbClr val="23384A"/>
                </a:buClr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1" lang="en-US" altLang="ja-JP" sz="360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VM</a:t>
              </a: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の</a:t>
              </a:r>
              <a:r>
                <a:rPr kumimoji="1" lang="en-US" altLang="ja-JP" sz="360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BIOS</a:t>
              </a: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内の</a:t>
              </a:r>
              <a:r>
                <a:rPr kumimoji="1" lang="en-US" altLang="ja-JP" sz="360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SMI</a:t>
              </a: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ハンドラ</a:t>
              </a:r>
              <a:r>
                <a:rPr kumimoji="1" lang="ja-JP" altLang="en-US" sz="3600">
                  <a:latin typeface="Meiryo" panose="020B0604030504040204" pitchFamily="34" charset="-128"/>
                  <a:ea typeface="Meiryo" panose="020B0604030504040204" pitchFamily="34" charset="-128"/>
                </a:rPr>
                <a:t>が</a:t>
              </a: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実行される</a:t>
              </a:r>
              <a:br>
                <a:rPr kumimoji="1" lang="en-US" altLang="ja-JP" sz="360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</a:b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・</a:t>
              </a:r>
              <a:r>
                <a:rPr kumimoji="1" lang="en-US" altLang="ja-JP" sz="360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IDS</a:t>
              </a: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は要求を共有メモリに格納しておく</a:t>
              </a:r>
              <a:br>
                <a:rPr kumimoji="1" lang="en-US" altLang="ja-JP" sz="360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</a:b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・</a:t>
              </a:r>
              <a:r>
                <a:rPr kumimoji="1" lang="en-US" altLang="ja-JP" sz="360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SMI</a:t>
              </a: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ハンドラは要求があれば</a:t>
              </a:r>
              <a:r>
                <a:rPr kumimoji="1" lang="en-US" altLang="ja-JP" sz="360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SMM</a:t>
              </a: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エージェントを呼び出す</a:t>
              </a:r>
            </a:p>
            <a:p>
              <a:pPr marL="571500" marR="0" lvl="0" indent="-571500" algn="l" defTabSz="914400" rtl="0" eaLnBrk="1" fontAlgn="auto" latinLnBrk="0" hangingPunct="1">
                <a:lnSpc>
                  <a:spcPct val="110000"/>
                </a:lnSpc>
                <a:spcBef>
                  <a:spcPts val="1800"/>
                </a:spcBef>
                <a:spcAft>
                  <a:spcPts val="0"/>
                </a:spcAft>
                <a:buClr>
                  <a:srgbClr val="23384A"/>
                </a:buClr>
                <a:buSzTx/>
                <a:buFont typeface="Arial" panose="020B0604020202020204" pitchFamily="34" charset="0"/>
                <a:buChar char="•"/>
                <a:tabLst/>
                <a:defRPr/>
              </a:pPr>
              <a:endParaRPr kumimoji="1" lang="ja-JP" altLang="en-US" sz="360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Meiryo" panose="020B0604030504040204" pitchFamily="34" charset="-128"/>
                <a:ea typeface="Meiryo" panose="020B0604030504040204" pitchFamily="34" charset="-128"/>
              </a:endParaRPr>
            </a:p>
            <a:p>
              <a:pPr marL="571500" marR="0" lvl="0" indent="-571500" algn="l" defTabSz="914400" rtl="0" eaLnBrk="1" fontAlgn="auto" latinLnBrk="0" hangingPunct="1">
                <a:lnSpc>
                  <a:spcPct val="110000"/>
                </a:lnSpc>
                <a:spcBef>
                  <a:spcPts val="1800"/>
                </a:spcBef>
                <a:spcAft>
                  <a:spcPts val="0"/>
                </a:spcAft>
                <a:buClr>
                  <a:srgbClr val="23384A"/>
                </a:buClr>
                <a:buSzTx/>
                <a:buFont typeface="Arial" panose="020B0604020202020204" pitchFamily="34" charset="0"/>
                <a:buChar char="•"/>
                <a:tabLst/>
                <a:defRPr/>
              </a:pPr>
              <a:endParaRPr kumimoji="1" lang="en-US" altLang="ja-JP" sz="360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Meiryo" panose="020B0604030504040204" pitchFamily="34" charset="-128"/>
                <a:ea typeface="Meiryo" panose="020B0604030504040204" pitchFamily="34" charset="-128"/>
              </a:endParaRPr>
            </a:p>
          </p:txBody>
        </p:sp>
      </p:grpSp>
      <p:grpSp>
        <p:nvGrpSpPr>
          <p:cNvPr id="511" name="グループ化 510">
            <a:extLst>
              <a:ext uri="{FF2B5EF4-FFF2-40B4-BE49-F238E27FC236}">
                <a16:creationId xmlns:a16="http://schemas.microsoft.com/office/drawing/2014/main" id="{F0AE061C-EC6D-5501-8E01-10CE8B0D8874}"/>
              </a:ext>
            </a:extLst>
          </p:cNvPr>
          <p:cNvGrpSpPr/>
          <p:nvPr/>
        </p:nvGrpSpPr>
        <p:grpSpPr>
          <a:xfrm>
            <a:off x="15497175" y="25146297"/>
            <a:ext cx="14400000" cy="3879550"/>
            <a:chOff x="15497175" y="24354209"/>
            <a:chExt cx="14400000" cy="3879550"/>
          </a:xfrm>
        </p:grpSpPr>
        <p:sp>
          <p:nvSpPr>
            <p:cNvPr id="12" name="正方形/長方形 11">
              <a:extLst>
                <a:ext uri="{FF2B5EF4-FFF2-40B4-BE49-F238E27FC236}">
                  <a16:creationId xmlns:a16="http://schemas.microsoft.com/office/drawing/2014/main" id="{142783E8-0860-2988-3533-83C4672E80A2}"/>
                </a:ext>
              </a:extLst>
            </p:cNvPr>
            <p:cNvSpPr/>
            <p:nvPr/>
          </p:nvSpPr>
          <p:spPr>
            <a:xfrm>
              <a:off x="15497175" y="24354209"/>
              <a:ext cx="14400000" cy="144000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kumimoji="1" lang="en-US" altLang="ja-JP" sz="6000" b="1" dirty="0">
                  <a:solidFill>
                    <a:schemeClr val="bg1"/>
                  </a:solidFill>
                  <a:latin typeface="Meiryo" panose="020B0604030504040204" pitchFamily="34" charset="-128"/>
                  <a:ea typeface="Meiryo" panose="020B0604030504040204" pitchFamily="34" charset="-128"/>
                </a:rPr>
                <a:t> 3. </a:t>
              </a:r>
              <a:r>
                <a:rPr kumimoji="1" lang="ja-JP" altLang="en-US" sz="6000" b="1">
                  <a:solidFill>
                    <a:schemeClr val="bg1"/>
                  </a:solidFill>
                  <a:latin typeface="Meiryo" panose="020B0604030504040204" pitchFamily="34" charset="-128"/>
                  <a:ea typeface="Meiryo" panose="020B0604030504040204" pitchFamily="34" charset="-128"/>
                </a:rPr>
                <a:t>実験</a:t>
              </a:r>
            </a:p>
          </p:txBody>
        </p:sp>
        <p:sp>
          <p:nvSpPr>
            <p:cNvPr id="272" name="テキスト ボックス 271">
              <a:extLst>
                <a:ext uri="{FF2B5EF4-FFF2-40B4-BE49-F238E27FC236}">
                  <a16:creationId xmlns:a16="http://schemas.microsoft.com/office/drawing/2014/main" id="{83F245D8-780F-73BE-85F7-50A34D9BF6BA}"/>
                </a:ext>
              </a:extLst>
            </p:cNvPr>
            <p:cNvSpPr txBox="1"/>
            <p:nvPr/>
          </p:nvSpPr>
          <p:spPr>
            <a:xfrm>
              <a:off x="15876221" y="26082401"/>
              <a:ext cx="13679483" cy="215135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571500" marR="0" lvl="0" indent="-571500" algn="l" defTabSz="914400" rtl="0" eaLnBrk="1" fontAlgn="auto" latinLnBrk="0" hangingPunct="1">
                <a:lnSpc>
                  <a:spcPct val="110000"/>
                </a:lnSpc>
                <a:spcBef>
                  <a:spcPts val="1800"/>
                </a:spcBef>
                <a:spcAft>
                  <a:spcPts val="0"/>
                </a:spcAft>
                <a:buClr>
                  <a:srgbClr val="23384A"/>
                </a:buClr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1" lang="en-US" altLang="ja-JP" sz="3600" dirty="0" err="1">
                  <a:solidFill>
                    <a:srgbClr val="221F39"/>
                  </a:solidFill>
                  <a:latin typeface="Meiryo" panose="020B0604030504040204" pitchFamily="34" charset="-128"/>
                  <a:ea typeface="Meiryo" panose="020B0604030504040204" pitchFamily="34" charset="-128"/>
                </a:rPr>
                <a:t>uBPF</a:t>
              </a:r>
              <a:r>
                <a:rPr kumimoji="1" lang="en-US" altLang="ja-JP" sz="3600" dirty="0">
                  <a:solidFill>
                    <a:srgbClr val="221F39"/>
                  </a:solidFill>
                  <a:latin typeface="Meiryo" panose="020B0604030504040204" pitchFamily="34" charset="-128"/>
                  <a:ea typeface="Meiryo" panose="020B0604030504040204" pitchFamily="34" charset="-128"/>
                </a:rPr>
                <a:t>-SV</a:t>
              </a:r>
              <a:r>
                <a:rPr kumimoji="1" lang="ja-JP" altLang="en-US" sz="3600">
                  <a:solidFill>
                    <a:srgbClr val="221F39"/>
                  </a:solidFill>
                  <a:latin typeface="Meiryo" panose="020B0604030504040204" pitchFamily="34" charset="-128"/>
                  <a:ea typeface="Meiryo" panose="020B0604030504040204" pitchFamily="34" charset="-128"/>
                </a:rPr>
                <a:t>を</a:t>
              </a:r>
              <a:r>
                <a:rPr kumimoji="1" lang="en-US" altLang="ja-JP" sz="3600" dirty="0">
                  <a:solidFill>
                    <a:srgbClr val="221F39"/>
                  </a:solidFill>
                  <a:latin typeface="Meiryo" panose="020B0604030504040204" pitchFamily="34" charset="-128"/>
                  <a:ea typeface="Meiryo" panose="020B0604030504040204" pitchFamily="34" charset="-128"/>
                </a:rPr>
                <a:t>OVMF</a:t>
              </a:r>
              <a:r>
                <a:rPr kumimoji="1" lang="ja-JP" altLang="en-US" sz="3600">
                  <a:solidFill>
                    <a:srgbClr val="221F39"/>
                  </a:solidFill>
                  <a:latin typeface="Meiryo" panose="020B0604030504040204" pitchFamily="34" charset="-128"/>
                  <a:ea typeface="Meiryo" panose="020B0604030504040204" pitchFamily="34" charset="-128"/>
                </a:rPr>
                <a:t>・</a:t>
              </a:r>
              <a:r>
                <a:rPr kumimoji="1" lang="en-US" altLang="ja-JP" sz="3600" dirty="0">
                  <a:solidFill>
                    <a:srgbClr val="221F39"/>
                  </a:solidFill>
                  <a:latin typeface="Meiryo" panose="020B0604030504040204" pitchFamily="34" charset="-128"/>
                  <a:ea typeface="Meiryo" panose="020B0604030504040204" pitchFamily="34" charset="-128"/>
                </a:rPr>
                <a:t>QEMU</a:t>
              </a:r>
              <a:r>
                <a:rPr kumimoji="1" lang="ja-JP" altLang="en-US" sz="3600">
                  <a:solidFill>
                    <a:srgbClr val="221F39"/>
                  </a:solidFill>
                  <a:latin typeface="Meiryo" panose="020B0604030504040204" pitchFamily="34" charset="-128"/>
                  <a:ea typeface="Meiryo" panose="020B0604030504040204" pitchFamily="34" charset="-128"/>
                </a:rPr>
                <a:t>・</a:t>
              </a:r>
              <a:r>
                <a:rPr kumimoji="1" lang="en-US" altLang="ja-JP" sz="3600" dirty="0" err="1">
                  <a:solidFill>
                    <a:srgbClr val="221F39"/>
                  </a:solidFill>
                  <a:latin typeface="Meiryo" panose="020B0604030504040204" pitchFamily="34" charset="-128"/>
                  <a:ea typeface="Meiryo" panose="020B0604030504040204" pitchFamily="34" charset="-128"/>
                </a:rPr>
                <a:t>uBPF</a:t>
              </a:r>
              <a:r>
                <a:rPr kumimoji="1" lang="ja-JP" altLang="en-US" sz="3600">
                  <a:solidFill>
                    <a:srgbClr val="221F39"/>
                  </a:solidFill>
                  <a:latin typeface="Meiryo" panose="020B0604030504040204" pitchFamily="34" charset="-128"/>
                  <a:ea typeface="Meiryo" panose="020B0604030504040204" pitchFamily="34" charset="-128"/>
                </a:rPr>
                <a:t>を用いて実装</a:t>
              </a:r>
              <a:endParaRPr kumimoji="1" lang="en-US" altLang="ja-JP" sz="3600" dirty="0">
                <a:solidFill>
                  <a:srgbClr val="221F39"/>
                </a:solidFill>
                <a:latin typeface="Meiryo" panose="020B0604030504040204" pitchFamily="34" charset="-128"/>
                <a:ea typeface="Meiryo" panose="020B0604030504040204" pitchFamily="34" charset="-128"/>
              </a:endParaRPr>
            </a:p>
            <a:p>
              <a:pPr marL="571500" marR="0" lvl="0" indent="-571500" algn="l" defTabSz="914400" rtl="0" eaLnBrk="1" fontAlgn="auto" latinLnBrk="0" hangingPunct="1">
                <a:lnSpc>
                  <a:spcPct val="110000"/>
                </a:lnSpc>
                <a:spcBef>
                  <a:spcPts val="1800"/>
                </a:spcBef>
                <a:spcAft>
                  <a:spcPts val="0"/>
                </a:spcAft>
                <a:buClr>
                  <a:srgbClr val="23384A"/>
                </a:buClr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1" lang="en-US" altLang="ja-JP" sz="3600" u="none" strike="noStrike" kern="1200" cap="none" spc="0" normalizeH="0" baseline="0" noProof="0" dirty="0" err="1">
                  <a:ln>
                    <a:noFill/>
                  </a:ln>
                  <a:solidFill>
                    <a:srgbClr val="221F39"/>
                  </a:solidFill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uBPF</a:t>
              </a: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solidFill>
                    <a:srgbClr val="221F39"/>
                  </a:solidFill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プログラムを用いずに</a:t>
              </a:r>
              <a:r>
                <a:rPr kumimoji="1" lang="en-US" altLang="ja-JP" sz="3600" u="none" strike="noStrike" kern="1200" cap="none" spc="0" normalizeH="0" baseline="0" noProof="0" dirty="0">
                  <a:ln>
                    <a:noFill/>
                  </a:ln>
                  <a:solidFill>
                    <a:srgbClr val="221F39"/>
                  </a:solidFill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OS</a:t>
              </a: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solidFill>
                    <a:srgbClr val="221F39"/>
                  </a:solidFill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データを</a:t>
              </a:r>
              <a:r>
                <a:rPr kumimoji="1" lang="en-US" altLang="ja-JP" sz="3600" u="none" strike="noStrike" kern="1200" cap="none" spc="0" normalizeH="0" baseline="0" noProof="0" dirty="0">
                  <a:ln>
                    <a:noFill/>
                  </a:ln>
                  <a:solidFill>
                    <a:srgbClr val="221F39"/>
                  </a:solidFill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SMM</a:t>
              </a: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solidFill>
                    <a:srgbClr val="221F39"/>
                  </a:solidFill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エージェント経由で</a:t>
              </a:r>
              <a:r>
                <a:rPr kumimoji="1" lang="en-US" altLang="ja-JP" sz="3600" u="none" strike="noStrike" kern="1200" cap="none" spc="0" normalizeH="0" baseline="0" noProof="0" dirty="0">
                  <a:ln>
                    <a:noFill/>
                  </a:ln>
                  <a:solidFill>
                    <a:srgbClr val="221F39"/>
                  </a:solidFill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1</a:t>
              </a: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solidFill>
                    <a:srgbClr val="221F39"/>
                  </a:solidFill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つずつ取得</a:t>
              </a:r>
              <a:r>
                <a:rPr kumimoji="1" lang="ja-JP" altLang="en-US" sz="3600">
                  <a:solidFill>
                    <a:srgbClr val="221F39"/>
                  </a:solidFill>
                  <a:latin typeface="Meiryo" panose="020B0604030504040204" pitchFamily="34" charset="-128"/>
                  <a:ea typeface="Meiryo" panose="020B0604030504040204" pitchFamily="34" charset="-128"/>
                </a:rPr>
                <a:t>する手法と比較</a:t>
              </a:r>
              <a:endParaRPr kumimoji="1" lang="ja-JP" altLang="en-US" sz="3600" u="none" strike="noStrike" kern="1200" cap="none" spc="0" normalizeH="0" baseline="0" noProof="0">
                <a:ln>
                  <a:noFill/>
                </a:ln>
                <a:solidFill>
                  <a:srgbClr val="221F39"/>
                </a:solidFill>
                <a:effectLst/>
                <a:uLnTx/>
                <a:uFillTx/>
                <a:latin typeface="Meiryo" panose="020B0604030504040204" pitchFamily="34" charset="-128"/>
                <a:ea typeface="Meiryo" panose="020B0604030504040204" pitchFamily="34" charset="-128"/>
              </a:endParaRPr>
            </a:p>
          </p:txBody>
        </p:sp>
      </p:grpSp>
      <p:grpSp>
        <p:nvGrpSpPr>
          <p:cNvPr id="510" name="グループ化 509">
            <a:extLst>
              <a:ext uri="{FF2B5EF4-FFF2-40B4-BE49-F238E27FC236}">
                <a16:creationId xmlns:a16="http://schemas.microsoft.com/office/drawing/2014/main" id="{15C92BE3-A418-E483-7C97-AD49D6320A5F}"/>
              </a:ext>
            </a:extLst>
          </p:cNvPr>
          <p:cNvGrpSpPr/>
          <p:nvPr/>
        </p:nvGrpSpPr>
        <p:grpSpPr>
          <a:xfrm>
            <a:off x="15877717" y="15375535"/>
            <a:ext cx="13679896" cy="5065966"/>
            <a:chOff x="15877717" y="15353209"/>
            <a:chExt cx="13679896" cy="5065966"/>
          </a:xfrm>
        </p:grpSpPr>
        <p:sp>
          <p:nvSpPr>
            <p:cNvPr id="101" name="正方形/長方形 100">
              <a:extLst>
                <a:ext uri="{FF2B5EF4-FFF2-40B4-BE49-F238E27FC236}">
                  <a16:creationId xmlns:a16="http://schemas.microsoft.com/office/drawing/2014/main" id="{91A62FE7-5258-7FB4-C8E5-6EC81E28270C}"/>
                </a:ext>
              </a:extLst>
            </p:cNvPr>
            <p:cNvSpPr/>
            <p:nvPr/>
          </p:nvSpPr>
          <p:spPr>
            <a:xfrm>
              <a:off x="15877717" y="15353209"/>
              <a:ext cx="13672047" cy="108012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kumimoji="1" lang="en" altLang="ja-JP" sz="4800" b="1" u="sng" dirty="0" err="1">
                  <a:solidFill>
                    <a:schemeClr val="tx1"/>
                  </a:solidFill>
                  <a:latin typeface="Meiryo" panose="020B0604030504040204" pitchFamily="34" charset="-128"/>
                  <a:ea typeface="Meiryo" panose="020B0604030504040204" pitchFamily="34" charset="-128"/>
                </a:rPr>
                <a:t>uBPF</a:t>
              </a:r>
              <a:r>
                <a:rPr kumimoji="1" lang="ja-JP" altLang="en-US" sz="4800" b="1" u="sng">
                  <a:solidFill>
                    <a:schemeClr val="tx1"/>
                  </a:solidFill>
                  <a:latin typeface="Meiryo" panose="020B0604030504040204" pitchFamily="34" charset="-128"/>
                  <a:ea typeface="Meiryo" panose="020B0604030504040204" pitchFamily="34" charset="-128"/>
                </a:rPr>
                <a:t>プログラムを用いた一括取得</a:t>
              </a:r>
            </a:p>
          </p:txBody>
        </p:sp>
        <p:sp>
          <p:nvSpPr>
            <p:cNvPr id="82" name="テキスト ボックス 81">
              <a:extLst>
                <a:ext uri="{FF2B5EF4-FFF2-40B4-BE49-F238E27FC236}">
                  <a16:creationId xmlns:a16="http://schemas.microsoft.com/office/drawing/2014/main" id="{834BBD70-66B7-3EAE-B45F-AB4E560B17DD}"/>
                </a:ext>
              </a:extLst>
            </p:cNvPr>
            <p:cNvSpPr txBox="1"/>
            <p:nvPr/>
          </p:nvSpPr>
          <p:spPr>
            <a:xfrm>
              <a:off x="15878130" y="16439624"/>
              <a:ext cx="13679483" cy="397955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571500" marR="0" lvl="0" indent="-571500" algn="l" defTabSz="914400" rtl="0" eaLnBrk="1" fontAlgn="auto" latinLnBrk="0" hangingPunct="1">
                <a:lnSpc>
                  <a:spcPct val="110000"/>
                </a:lnSpc>
                <a:spcBef>
                  <a:spcPts val="1800"/>
                </a:spcBef>
                <a:spcAft>
                  <a:spcPts val="0"/>
                </a:spcAft>
                <a:buClr>
                  <a:srgbClr val="23384A"/>
                </a:buClr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1" lang="en-US" altLang="ja-JP" sz="360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BIOS</a:t>
              </a: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内で</a:t>
              </a:r>
              <a:r>
                <a:rPr kumimoji="1" lang="en-US" altLang="ja-JP" sz="3600" u="none" strike="noStrike" kern="1200" cap="none" spc="0" normalizeH="0" baseline="0" noProof="0" dirty="0" err="1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uBPF</a:t>
              </a: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プログラムを実行してメモリデータを一括取得</a:t>
              </a:r>
              <a:br>
                <a:rPr kumimoji="1" lang="en-US" altLang="ja-JP" sz="360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</a:b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・</a:t>
              </a:r>
              <a:r>
                <a:rPr kumimoji="1" lang="en-US" altLang="ja-JP" sz="3600" u="none" strike="noStrike" kern="1200" cap="none" spc="0" normalizeH="0" baseline="0" noProof="0" dirty="0" err="1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uBPF</a:t>
              </a: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プログラムが</a:t>
              </a:r>
              <a:r>
                <a:rPr kumimoji="1" lang="en-US" altLang="ja-JP" sz="360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OS</a:t>
              </a: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データを解析してメモリデータを収集</a:t>
              </a:r>
              <a:br>
                <a:rPr kumimoji="1" lang="en-US" altLang="ja-JP" sz="360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</a:b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・１つずつ取得するより</a:t>
              </a:r>
              <a:r>
                <a:rPr kumimoji="1" lang="en-US" altLang="ja-JP" sz="360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SMI</a:t>
              </a: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の回数を減らせ，監視性能が向上</a:t>
              </a:r>
            </a:p>
            <a:p>
              <a:pPr marL="571500" marR="0" lvl="0" indent="-571500" algn="l" defTabSz="914400" rtl="0" eaLnBrk="1" fontAlgn="auto" latinLnBrk="0" hangingPunct="1">
                <a:lnSpc>
                  <a:spcPct val="110000"/>
                </a:lnSpc>
                <a:spcBef>
                  <a:spcPts val="1800"/>
                </a:spcBef>
                <a:spcAft>
                  <a:spcPts val="0"/>
                </a:spcAft>
                <a:buClr>
                  <a:srgbClr val="23384A"/>
                </a:buClr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1" lang="en-US" altLang="ja-JP" sz="3600" u="none" strike="noStrike" kern="1200" cap="none" spc="0" normalizeH="0" baseline="0" noProof="0" dirty="0" err="1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uBPF</a:t>
              </a: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プログラムはヘルパー関数を用いてメモリにアクセス</a:t>
              </a:r>
              <a:br>
                <a:rPr kumimoji="1" lang="en-US" altLang="ja-JP" sz="360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</a:b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・</a:t>
              </a:r>
              <a:r>
                <a:rPr kumimoji="1" lang="en-US" altLang="ja-JP" sz="3600" u="none" strike="noStrike" kern="1200" cap="none" spc="0" normalizeH="0" baseline="0" noProof="0" dirty="0" err="1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uBPF</a:t>
              </a:r>
              <a:r>
                <a:rPr kumimoji="1" lang="ja-JP" altLang="en-US" sz="3600">
                  <a:latin typeface="Meiryo" panose="020B0604030504040204" pitchFamily="34" charset="-128"/>
                  <a:ea typeface="Meiryo" panose="020B0604030504040204" pitchFamily="34" charset="-128"/>
                </a:rPr>
                <a:t>のメモリ境界チェックでエラーにならないようにする</a:t>
              </a:r>
              <a:br>
                <a:rPr kumimoji="1" lang="en-US" altLang="ja-JP" sz="360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</a:br>
              <a:r>
                <a:rPr kumimoji="1" lang="ja-JP" altLang="en-US" sz="360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Meiryo" panose="020B0604030504040204" pitchFamily="34" charset="-128"/>
                  <a:ea typeface="Meiryo" panose="020B0604030504040204" pitchFamily="34" charset="-128"/>
                </a:rPr>
                <a:t>・アクセス先のメモリが不正でないこともチェック</a:t>
              </a:r>
            </a:p>
          </p:txBody>
        </p:sp>
      </p:grp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20390072-FD69-116F-CE8F-5441B5C6297A}"/>
              </a:ext>
            </a:extLst>
          </p:cNvPr>
          <p:cNvSpPr txBox="1"/>
          <p:nvPr/>
        </p:nvSpPr>
        <p:spPr>
          <a:xfrm>
            <a:off x="19751040" y="4212336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kumimoji="1" lang="ja-JP" altLang="en-US">
              <a:latin typeface="Meiryo" panose="020B0604030504040204" pitchFamily="34" charset="-128"/>
              <a:ea typeface="Meiryo" panose="020B0604030504040204" pitchFamily="34" charset="-128"/>
            </a:endParaRPr>
          </a:p>
        </p:txBody>
      </p:sp>
      <p:grpSp>
        <p:nvGrpSpPr>
          <p:cNvPr id="323" name="グループ化 322">
            <a:extLst>
              <a:ext uri="{FF2B5EF4-FFF2-40B4-BE49-F238E27FC236}">
                <a16:creationId xmlns:a16="http://schemas.microsoft.com/office/drawing/2014/main" id="{F4D6C7D5-38AE-06D7-746C-42F6904C790E}"/>
              </a:ext>
            </a:extLst>
          </p:cNvPr>
          <p:cNvGrpSpPr/>
          <p:nvPr/>
        </p:nvGrpSpPr>
        <p:grpSpPr>
          <a:xfrm>
            <a:off x="277811" y="24836128"/>
            <a:ext cx="14480417" cy="3802770"/>
            <a:chOff x="2185766" y="23986688"/>
            <a:chExt cx="14480417" cy="3802770"/>
          </a:xfrm>
        </p:grpSpPr>
        <p:grpSp>
          <p:nvGrpSpPr>
            <p:cNvPr id="324" name="グループ化 323">
              <a:extLst>
                <a:ext uri="{FF2B5EF4-FFF2-40B4-BE49-F238E27FC236}">
                  <a16:creationId xmlns:a16="http://schemas.microsoft.com/office/drawing/2014/main" id="{DCE92EE0-5E52-D996-B534-FFC524C36C15}"/>
                </a:ext>
              </a:extLst>
            </p:cNvPr>
            <p:cNvGrpSpPr/>
            <p:nvPr/>
          </p:nvGrpSpPr>
          <p:grpSpPr>
            <a:xfrm>
              <a:off x="2185766" y="23986688"/>
              <a:ext cx="7005333" cy="3802770"/>
              <a:chOff x="3307473" y="4106806"/>
              <a:chExt cx="5630486" cy="2642377"/>
            </a:xfrm>
          </p:grpSpPr>
          <p:grpSp>
            <p:nvGrpSpPr>
              <p:cNvPr id="344" name="グループ化 343">
                <a:extLst>
                  <a:ext uri="{FF2B5EF4-FFF2-40B4-BE49-F238E27FC236}">
                    <a16:creationId xmlns:a16="http://schemas.microsoft.com/office/drawing/2014/main" id="{E3AA4AEE-6230-4759-5E1B-1DAB3D741B4B}"/>
                  </a:ext>
                </a:extLst>
              </p:cNvPr>
              <p:cNvGrpSpPr/>
              <p:nvPr/>
            </p:nvGrpSpPr>
            <p:grpSpPr>
              <a:xfrm>
                <a:off x="6421994" y="4106806"/>
                <a:ext cx="2515965" cy="2614668"/>
                <a:chOff x="6421994" y="4106806"/>
                <a:chExt cx="2515965" cy="2614668"/>
              </a:xfrm>
            </p:grpSpPr>
            <p:grpSp>
              <p:nvGrpSpPr>
                <p:cNvPr id="350" name="グループ化 349">
                  <a:extLst>
                    <a:ext uri="{FF2B5EF4-FFF2-40B4-BE49-F238E27FC236}">
                      <a16:creationId xmlns:a16="http://schemas.microsoft.com/office/drawing/2014/main" id="{8276B162-9A04-D434-3E7B-594FBB44627E}"/>
                    </a:ext>
                  </a:extLst>
                </p:cNvPr>
                <p:cNvGrpSpPr/>
                <p:nvPr/>
              </p:nvGrpSpPr>
              <p:grpSpPr>
                <a:xfrm>
                  <a:off x="6421994" y="4106806"/>
                  <a:ext cx="2515965" cy="2614668"/>
                  <a:chOff x="8093748" y="4105109"/>
                  <a:chExt cx="2588401" cy="2614668"/>
                </a:xfrm>
              </p:grpSpPr>
              <p:grpSp>
                <p:nvGrpSpPr>
                  <p:cNvPr id="354" name="グループ化 353">
                    <a:extLst>
                      <a:ext uri="{FF2B5EF4-FFF2-40B4-BE49-F238E27FC236}">
                        <a16:creationId xmlns:a16="http://schemas.microsoft.com/office/drawing/2014/main" id="{DD84472A-8958-0E15-76E3-CAEF72B26F37}"/>
                      </a:ext>
                    </a:extLst>
                  </p:cNvPr>
                  <p:cNvGrpSpPr/>
                  <p:nvPr/>
                </p:nvGrpSpPr>
                <p:grpSpPr>
                  <a:xfrm>
                    <a:off x="8093748" y="4105109"/>
                    <a:ext cx="2588401" cy="2614668"/>
                    <a:chOff x="8239277" y="3522496"/>
                    <a:chExt cx="2588401" cy="2953754"/>
                  </a:xfrm>
                </p:grpSpPr>
                <p:sp>
                  <p:nvSpPr>
                    <p:cNvPr id="357" name="四角形: 角を丸くする 6">
                      <a:extLst>
                        <a:ext uri="{FF2B5EF4-FFF2-40B4-BE49-F238E27FC236}">
                          <a16:creationId xmlns:a16="http://schemas.microsoft.com/office/drawing/2014/main" id="{D7B43764-EA65-EF34-2C12-2CD3B285804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239277" y="3925894"/>
                      <a:ext cx="2588401" cy="2550356"/>
                    </a:xfrm>
                    <a:prstGeom prst="roundRect">
                      <a:avLst/>
                    </a:prstGeom>
                    <a:ln/>
                  </p:spPr>
                  <p:style>
                    <a:lnRef idx="1">
                      <a:schemeClr val="accent4"/>
                    </a:lnRef>
                    <a:fillRef idx="2">
                      <a:schemeClr val="accent4"/>
                    </a:fillRef>
                    <a:effectRef idx="1">
                      <a:schemeClr val="accent4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kumimoji="1" lang="ja-JP" altLang="en-US" sz="2800">
                        <a:solidFill>
                          <a:schemeClr val="tx1"/>
                        </a:solidFill>
                        <a:latin typeface="Meiryo" panose="020B0604030504040204" pitchFamily="34" charset="-128"/>
                        <a:ea typeface="Meiryo" panose="020B0604030504040204" pitchFamily="34" charset="-128"/>
                      </a:endParaRPr>
                    </a:p>
                  </p:txBody>
                </p:sp>
                <p:sp>
                  <p:nvSpPr>
                    <p:cNvPr id="358" name="テキスト ボックス 11">
                      <a:extLst>
                        <a:ext uri="{FF2B5EF4-FFF2-40B4-BE49-F238E27FC236}">
                          <a16:creationId xmlns:a16="http://schemas.microsoft.com/office/drawing/2014/main" id="{682DD3B5-AF07-C86A-8592-B22D1E471946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8664097" y="3522496"/>
                      <a:ext cx="1779399" cy="410711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ja-JP" altLang="en-US" sz="2800">
                          <a:latin typeface="Meiryo" panose="020B0604030504040204" pitchFamily="34" charset="-128"/>
                          <a:ea typeface="Meiryo" panose="020B0604030504040204" pitchFamily="34" charset="-128"/>
                        </a:rPr>
                        <a:t>監視対象</a:t>
                      </a:r>
                      <a:r>
                        <a:rPr lang="en-US" altLang="ja-JP" sz="2800" dirty="0">
                          <a:latin typeface="Meiryo" panose="020B0604030504040204" pitchFamily="34" charset="-128"/>
                          <a:ea typeface="Meiryo" panose="020B0604030504040204" pitchFamily="34" charset="-128"/>
                        </a:rPr>
                        <a:t>VM</a:t>
                      </a:r>
                      <a:endParaRPr kumimoji="1" lang="ja-JP" altLang="en-US" sz="2800">
                        <a:latin typeface="Meiryo" panose="020B0604030504040204" pitchFamily="34" charset="-128"/>
                        <a:ea typeface="Meiryo" panose="020B0604030504040204" pitchFamily="34" charset="-128"/>
                      </a:endParaRPr>
                    </a:p>
                  </p:txBody>
                </p:sp>
                <p:sp>
                  <p:nvSpPr>
                    <p:cNvPr id="359" name="正方形/長方形 14">
                      <a:extLst>
                        <a:ext uri="{FF2B5EF4-FFF2-40B4-BE49-F238E27FC236}">
                          <a16:creationId xmlns:a16="http://schemas.microsoft.com/office/drawing/2014/main" id="{F4325CC9-FDB1-C3C4-B899-66C58240F23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529366" y="5777342"/>
                      <a:ext cx="2048862" cy="412477"/>
                    </a:xfrm>
                    <a:prstGeom prst="rect">
                      <a:avLst/>
                    </a:prstGeom>
                    <a:solidFill>
                      <a:schemeClr val="accent2">
                        <a:lumMod val="20000"/>
                        <a:lumOff val="80000"/>
                      </a:schemeClr>
                    </a:solidFill>
                    <a:ln w="19050">
                      <a:solidFill>
                        <a:schemeClr val="tx1"/>
                      </a:solidFill>
                    </a:ln>
                  </p:spPr>
                  <p:style>
                    <a:lnRef idx="1">
                      <a:schemeClr val="accent6"/>
                    </a:lnRef>
                    <a:fillRef idx="2">
                      <a:schemeClr val="accent6"/>
                    </a:fillRef>
                    <a:effectRef idx="1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r>
                        <a:rPr lang="ja-JP" altLang="en-US" sz="2800">
                          <a:solidFill>
                            <a:schemeClr val="tx1"/>
                          </a:solidFill>
                          <a:latin typeface="Meiryo" panose="020B0604030504040204" pitchFamily="34" charset="-128"/>
                          <a:ea typeface="Meiryo" panose="020B0604030504040204" pitchFamily="34" charset="-128"/>
                        </a:rPr>
                        <a:t>エージェント</a:t>
                      </a:r>
                      <a:endParaRPr kumimoji="1" lang="ja-JP" altLang="en-US" sz="2800">
                        <a:solidFill>
                          <a:schemeClr val="tx1"/>
                        </a:solidFill>
                        <a:latin typeface="Meiryo" panose="020B0604030504040204" pitchFamily="34" charset="-128"/>
                        <a:ea typeface="Meiryo" panose="020B0604030504040204" pitchFamily="34" charset="-128"/>
                      </a:endParaRPr>
                    </a:p>
                  </p:txBody>
                </p:sp>
                <p:sp>
                  <p:nvSpPr>
                    <p:cNvPr id="360" name="正方形/長方形 7">
                      <a:extLst>
                        <a:ext uri="{FF2B5EF4-FFF2-40B4-BE49-F238E27FC236}">
                          <a16:creationId xmlns:a16="http://schemas.microsoft.com/office/drawing/2014/main" id="{B32EA573-FF00-D573-BD61-2D933E6D7C2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786155" y="4635010"/>
                      <a:ext cx="1418221" cy="391283"/>
                    </a:xfrm>
                    <a:prstGeom prst="rect">
                      <a:avLst/>
                    </a:prstGeom>
                    <a:solidFill>
                      <a:schemeClr val="accent5">
                        <a:lumMod val="20000"/>
                        <a:lumOff val="80000"/>
                      </a:schemeClr>
                    </a:solidFill>
                    <a:ln>
                      <a:headEnd type="none" w="med" len="med"/>
                      <a:tailEnd type="none" w="med" len="med"/>
                    </a:ln>
                  </p:spPr>
                  <p:style>
                    <a:lnRef idx="2">
                      <a:schemeClr val="accent5">
                        <a:shade val="15000"/>
                      </a:schemeClr>
                    </a:lnRef>
                    <a:fillRef idx="1">
                      <a:schemeClr val="accent5"/>
                    </a:fillRef>
                    <a:effectRef idx="0">
                      <a:schemeClr val="accent5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r>
                        <a:rPr kumimoji="1" lang="ja-JP" altLang="en-US" sz="2800">
                          <a:solidFill>
                            <a:schemeClr val="tx1"/>
                          </a:solidFill>
                          <a:latin typeface="Meiryo" panose="020B0604030504040204" pitchFamily="34" charset="-128"/>
                          <a:ea typeface="Meiryo" panose="020B0604030504040204" pitchFamily="34" charset="-128"/>
                        </a:rPr>
                        <a:t>システム</a:t>
                      </a:r>
                    </a:p>
                  </p:txBody>
                </p:sp>
              </p:grpSp>
              <p:sp>
                <p:nvSpPr>
                  <p:cNvPr id="355" name="四角形: 対角を切り取る 15">
                    <a:extLst>
                      <a:ext uri="{FF2B5EF4-FFF2-40B4-BE49-F238E27FC236}">
                        <a16:creationId xmlns:a16="http://schemas.microsoft.com/office/drawing/2014/main" id="{BB2230FC-28FB-89B4-16A7-5A8F56E00EF7}"/>
                      </a:ext>
                    </a:extLst>
                  </p:cNvPr>
                  <p:cNvSpPr/>
                  <p:nvPr/>
                </p:nvSpPr>
                <p:spPr>
                  <a:xfrm>
                    <a:off x="8207494" y="5969629"/>
                    <a:ext cx="2356178" cy="646070"/>
                  </a:xfrm>
                  <a:prstGeom prst="snip2DiagRect">
                    <a:avLst/>
                  </a:prstGeom>
                  <a:noFill/>
                  <a:ln w="9525" cap="flat" cmpd="sng" algn="ctr">
                    <a:solidFill>
                      <a:schemeClr val="dk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style>
                  <a:lnRef idx="0">
                    <a:scrgbClr r="0" g="0" b="0"/>
                  </a:lnRef>
                  <a:fillRef idx="0">
                    <a:scrgbClr r="0" g="0" b="0"/>
                  </a:fillRef>
                  <a:effectRef idx="0">
                    <a:scrgbClr r="0" g="0" b="0"/>
                  </a:effectRef>
                  <a:fontRef idx="minor">
                    <a:schemeClr val="dk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ja-JP" altLang="en-US" sz="2800">
                      <a:solidFill>
                        <a:schemeClr val="tx1"/>
                      </a:solidFill>
                      <a:latin typeface="Meiryo" panose="020B0604030504040204" pitchFamily="34" charset="-128"/>
                      <a:ea typeface="Meiryo" panose="020B0604030504040204" pitchFamily="34" charset="-128"/>
                    </a:endParaRPr>
                  </a:p>
                </p:txBody>
              </p:sp>
              <p:sp>
                <p:nvSpPr>
                  <p:cNvPr id="356" name="正方形/長方形 16">
                    <a:extLst>
                      <a:ext uri="{FF2B5EF4-FFF2-40B4-BE49-F238E27FC236}">
                        <a16:creationId xmlns:a16="http://schemas.microsoft.com/office/drawing/2014/main" id="{F946174C-2674-4A47-0965-60537526690E}"/>
                      </a:ext>
                    </a:extLst>
                  </p:cNvPr>
                  <p:cNvSpPr/>
                  <p:nvPr/>
                </p:nvSpPr>
                <p:spPr>
                  <a:xfrm>
                    <a:off x="8307831" y="5726056"/>
                    <a:ext cx="782653" cy="310151"/>
                  </a:xfrm>
                  <a:prstGeom prst="rect">
                    <a:avLst/>
                  </a:prstGeom>
                  <a:ln/>
                </p:spPr>
                <p:style>
                  <a:lnRef idx="2">
                    <a:schemeClr val="dk1"/>
                  </a:lnRef>
                  <a:fillRef idx="1">
                    <a:schemeClr val="lt1"/>
                  </a:fillRef>
                  <a:effectRef idx="0">
                    <a:schemeClr val="dk1"/>
                  </a:effectRef>
                  <a:fontRef idx="minor">
                    <a:schemeClr val="dk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kumimoji="1" lang="en-US" altLang="ja-JP" sz="2800" dirty="0">
                        <a:solidFill>
                          <a:schemeClr val="tx1"/>
                        </a:solidFill>
                        <a:latin typeface="Meiryo" panose="020B0604030504040204" pitchFamily="34" charset="-128"/>
                        <a:ea typeface="Meiryo" panose="020B0604030504040204" pitchFamily="34" charset="-128"/>
                      </a:rPr>
                      <a:t>OS</a:t>
                    </a:r>
                    <a:endParaRPr kumimoji="1" lang="ja-JP" altLang="en-US" sz="2800">
                      <a:solidFill>
                        <a:schemeClr val="tx1"/>
                      </a:solidFill>
                      <a:latin typeface="Meiryo" panose="020B0604030504040204" pitchFamily="34" charset="-128"/>
                      <a:ea typeface="Meiryo" panose="020B0604030504040204" pitchFamily="34" charset="-128"/>
                    </a:endParaRPr>
                  </a:p>
                </p:txBody>
              </p:sp>
            </p:grpSp>
            <p:grpSp>
              <p:nvGrpSpPr>
                <p:cNvPr id="351" name="グループ化 350">
                  <a:extLst>
                    <a:ext uri="{FF2B5EF4-FFF2-40B4-BE49-F238E27FC236}">
                      <a16:creationId xmlns:a16="http://schemas.microsoft.com/office/drawing/2014/main" id="{9E6608A5-7E54-60F4-B31A-241F4B552A76}"/>
                    </a:ext>
                  </a:extLst>
                </p:cNvPr>
                <p:cNvGrpSpPr/>
                <p:nvPr/>
              </p:nvGrpSpPr>
              <p:grpSpPr>
                <a:xfrm>
                  <a:off x="6532557" y="4678152"/>
                  <a:ext cx="2290241" cy="877604"/>
                  <a:chOff x="2932961" y="4225101"/>
                  <a:chExt cx="2356178" cy="877604"/>
                </a:xfrm>
              </p:grpSpPr>
              <p:sp>
                <p:nvSpPr>
                  <p:cNvPr id="352" name="四角形: 対角を切り取る 15">
                    <a:extLst>
                      <a:ext uri="{FF2B5EF4-FFF2-40B4-BE49-F238E27FC236}">
                        <a16:creationId xmlns:a16="http://schemas.microsoft.com/office/drawing/2014/main" id="{35DB99EB-A436-DEB8-C30D-4CD84D9FDF5B}"/>
                      </a:ext>
                    </a:extLst>
                  </p:cNvPr>
                  <p:cNvSpPr/>
                  <p:nvPr/>
                </p:nvSpPr>
                <p:spPr>
                  <a:xfrm>
                    <a:off x="2932961" y="4456635"/>
                    <a:ext cx="2356178" cy="646070"/>
                  </a:xfrm>
                  <a:prstGeom prst="snip2DiagRect">
                    <a:avLst/>
                  </a:prstGeom>
                  <a:noFill/>
                  <a:ln w="28575" cap="flat" cmpd="sng" algn="ctr">
                    <a:solidFill>
                      <a:srgbClr val="C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style>
                  <a:lnRef idx="0">
                    <a:scrgbClr r="0" g="0" b="0"/>
                  </a:lnRef>
                  <a:fillRef idx="0">
                    <a:scrgbClr r="0" g="0" b="0"/>
                  </a:fillRef>
                  <a:effectRef idx="0">
                    <a:scrgbClr r="0" g="0" b="0"/>
                  </a:effectRef>
                  <a:fontRef idx="minor">
                    <a:schemeClr val="dk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ja-JP" altLang="en-US" sz="2800">
                      <a:solidFill>
                        <a:schemeClr val="tx1"/>
                      </a:solidFill>
                      <a:latin typeface="Meiryo" panose="020B0604030504040204" pitchFamily="34" charset="-128"/>
                      <a:ea typeface="Meiryo" panose="020B0604030504040204" pitchFamily="34" charset="-128"/>
                    </a:endParaRPr>
                  </a:p>
                </p:txBody>
              </p:sp>
              <p:sp>
                <p:nvSpPr>
                  <p:cNvPr id="353" name="正方形/長方形 352">
                    <a:extLst>
                      <a:ext uri="{FF2B5EF4-FFF2-40B4-BE49-F238E27FC236}">
                        <a16:creationId xmlns:a16="http://schemas.microsoft.com/office/drawing/2014/main" id="{BD53B8BF-4D50-A267-02E3-244B29DEA200}"/>
                      </a:ext>
                    </a:extLst>
                  </p:cNvPr>
                  <p:cNvSpPr/>
                  <p:nvPr/>
                </p:nvSpPr>
                <p:spPr>
                  <a:xfrm>
                    <a:off x="3033297" y="4225101"/>
                    <a:ext cx="1337162" cy="310151"/>
                  </a:xfrm>
                  <a:prstGeom prst="rect">
                    <a:avLst/>
                  </a:prstGeom>
                  <a:ln/>
                </p:spPr>
                <p:style>
                  <a:lnRef idx="2">
                    <a:schemeClr val="dk1"/>
                  </a:lnRef>
                  <a:fillRef idx="1">
                    <a:schemeClr val="lt1"/>
                  </a:fillRef>
                  <a:effectRef idx="0">
                    <a:schemeClr val="dk1"/>
                  </a:effectRef>
                  <a:fontRef idx="minor">
                    <a:schemeClr val="dk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ja-JP" altLang="en-US" sz="2800">
                        <a:solidFill>
                          <a:schemeClr val="tx1"/>
                        </a:solidFill>
                        <a:latin typeface="Meiryo" panose="020B0604030504040204" pitchFamily="34" charset="-128"/>
                        <a:ea typeface="Meiryo" panose="020B0604030504040204" pitchFamily="34" charset="-128"/>
                      </a:rPr>
                      <a:t>コンテナ</a:t>
                    </a:r>
                    <a:endParaRPr kumimoji="1" lang="ja-JP" altLang="en-US" sz="2800">
                      <a:solidFill>
                        <a:schemeClr val="tx1"/>
                      </a:solidFill>
                      <a:latin typeface="Meiryo" panose="020B0604030504040204" pitchFamily="34" charset="-128"/>
                      <a:ea typeface="Meiryo" panose="020B0604030504040204" pitchFamily="34" charset="-128"/>
                    </a:endParaRPr>
                  </a:p>
                </p:txBody>
              </p:sp>
            </p:grpSp>
          </p:grpSp>
          <p:grpSp>
            <p:nvGrpSpPr>
              <p:cNvPr id="345" name="グループ化 344">
                <a:extLst>
                  <a:ext uri="{FF2B5EF4-FFF2-40B4-BE49-F238E27FC236}">
                    <a16:creationId xmlns:a16="http://schemas.microsoft.com/office/drawing/2014/main" id="{0A4BA2A7-8FB3-1E82-192B-E5BA957090EE}"/>
                  </a:ext>
                </a:extLst>
              </p:cNvPr>
              <p:cNvGrpSpPr/>
              <p:nvPr/>
            </p:nvGrpSpPr>
            <p:grpSpPr>
              <a:xfrm>
                <a:off x="3307473" y="4184539"/>
                <a:ext cx="2241646" cy="2564644"/>
                <a:chOff x="3705719" y="3486854"/>
                <a:chExt cx="2241646" cy="2564644"/>
              </a:xfrm>
            </p:grpSpPr>
            <p:sp>
              <p:nvSpPr>
                <p:cNvPr id="347" name="テキスト ボックス 11">
                  <a:extLst>
                    <a:ext uri="{FF2B5EF4-FFF2-40B4-BE49-F238E27FC236}">
                      <a16:creationId xmlns:a16="http://schemas.microsoft.com/office/drawing/2014/main" id="{F064EF4B-91E3-1238-EBAC-B72A73F68F38}"/>
                    </a:ext>
                  </a:extLst>
                </p:cNvPr>
                <p:cNvSpPr txBox="1"/>
                <p:nvPr/>
              </p:nvSpPr>
              <p:spPr>
                <a:xfrm>
                  <a:off x="4262048" y="3486854"/>
                  <a:ext cx="1294898" cy="36356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ja-JP" sz="2800" dirty="0">
                      <a:latin typeface="Meiryo" panose="020B0604030504040204" pitchFamily="34" charset="-128"/>
                      <a:ea typeface="Meiryo" panose="020B0604030504040204" pitchFamily="34" charset="-128"/>
                    </a:rPr>
                    <a:t>IDS VM</a:t>
                  </a:r>
                  <a:endParaRPr kumimoji="1" lang="ja-JP" altLang="en-US" sz="2800">
                    <a:latin typeface="Meiryo" panose="020B0604030504040204" pitchFamily="34" charset="-128"/>
                    <a:ea typeface="Meiryo" panose="020B0604030504040204" pitchFamily="34" charset="-128"/>
                  </a:endParaRPr>
                </a:p>
              </p:txBody>
            </p:sp>
            <p:sp>
              <p:nvSpPr>
                <p:cNvPr id="348" name="四角形: 角を丸くする 6">
                  <a:extLst>
                    <a:ext uri="{FF2B5EF4-FFF2-40B4-BE49-F238E27FC236}">
                      <a16:creationId xmlns:a16="http://schemas.microsoft.com/office/drawing/2014/main" id="{70543F6B-1AAE-7BC3-783C-66CC938CAF2E}"/>
                    </a:ext>
                  </a:extLst>
                </p:cNvPr>
                <p:cNvSpPr/>
                <p:nvPr/>
              </p:nvSpPr>
              <p:spPr>
                <a:xfrm>
                  <a:off x="3705719" y="3793918"/>
                  <a:ext cx="2241646" cy="2257580"/>
                </a:xfrm>
                <a:prstGeom prst="roundRect">
                  <a:avLst/>
                </a:prstGeom>
                <a:solidFill>
                  <a:srgbClr val="4DA72D"/>
                </a:solidFill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4"/>
                </a:lnRef>
                <a:fillRef idx="2">
                  <a:schemeClr val="accent4"/>
                </a:fillRef>
                <a:effectRef idx="1">
                  <a:schemeClr val="accent4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kumimoji="1" lang="ja-JP" altLang="en-US" sz="2800">
                    <a:solidFill>
                      <a:schemeClr val="tx1"/>
                    </a:solidFill>
                    <a:latin typeface="Meiryo" panose="020B0604030504040204" pitchFamily="34" charset="-128"/>
                    <a:ea typeface="Meiryo" panose="020B0604030504040204" pitchFamily="34" charset="-128"/>
                  </a:endParaRPr>
                </a:p>
              </p:txBody>
            </p:sp>
            <p:sp>
              <p:nvSpPr>
                <p:cNvPr id="349" name="正方形/長方形 348">
                  <a:extLst>
                    <a:ext uri="{FF2B5EF4-FFF2-40B4-BE49-F238E27FC236}">
                      <a16:creationId xmlns:a16="http://schemas.microsoft.com/office/drawing/2014/main" id="{7CA047F5-F646-FDA2-877B-3A8A66F09F22}"/>
                    </a:ext>
                  </a:extLst>
                </p:cNvPr>
                <p:cNvSpPr/>
                <p:nvPr/>
              </p:nvSpPr>
              <p:spPr>
                <a:xfrm>
                  <a:off x="4038795" y="4338402"/>
                  <a:ext cx="1575493" cy="1312074"/>
                </a:xfrm>
                <a:prstGeom prst="rect">
                  <a:avLst/>
                </a:prstGeom>
                <a:solidFill>
                  <a:srgbClr val="98CCF2"/>
                </a:solidFill>
                <a:ln/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r>
                    <a:rPr kumimoji="1" lang="en-US" altLang="ja-JP" sz="2800">
                      <a:solidFill>
                        <a:schemeClr val="tx1"/>
                      </a:solidFill>
                      <a:latin typeface="Meiryo" panose="020B0604030504040204" pitchFamily="34" charset="-128"/>
                      <a:ea typeface="Meiryo" panose="020B0604030504040204" pitchFamily="34" charset="-128"/>
                    </a:rPr>
                    <a:t>IDS</a:t>
                  </a:r>
                  <a:endParaRPr kumimoji="1" lang="ja-JP" altLang="en-US" sz="2800">
                    <a:solidFill>
                      <a:schemeClr val="tx1"/>
                    </a:solidFill>
                    <a:latin typeface="Meiryo" panose="020B0604030504040204" pitchFamily="34" charset="-128"/>
                    <a:ea typeface="Meiryo" panose="020B0604030504040204" pitchFamily="34" charset="-128"/>
                  </a:endParaRPr>
                </a:p>
              </p:txBody>
            </p:sp>
          </p:grpSp>
          <p:cxnSp>
            <p:nvCxnSpPr>
              <p:cNvPr id="346" name="直線矢印コネクタ 345">
                <a:extLst>
                  <a:ext uri="{FF2B5EF4-FFF2-40B4-BE49-F238E27FC236}">
                    <a16:creationId xmlns:a16="http://schemas.microsoft.com/office/drawing/2014/main" id="{CCF2F4D1-0DEF-F28C-56C5-4D295B9931E1}"/>
                  </a:ext>
                </a:extLst>
              </p:cNvPr>
              <p:cNvCxnSpPr>
                <a:cxnSpLocks/>
                <a:stCxn id="349" idx="3"/>
                <a:endCxn id="359" idx="1"/>
              </p:cNvCxnSpPr>
              <p:nvPr/>
            </p:nvCxnSpPr>
            <p:spPr>
              <a:xfrm>
                <a:off x="5216041" y="5692124"/>
                <a:ext cx="1487923" cy="593239"/>
              </a:xfrm>
              <a:prstGeom prst="straightConnector1">
                <a:avLst/>
              </a:prstGeom>
              <a:ln w="38100" cap="flat" cmpd="sng" algn="ctr">
                <a:solidFill>
                  <a:schemeClr val="dk1"/>
                </a:solidFill>
                <a:prstDash val="solid"/>
                <a:round/>
                <a:headEnd type="arrow" w="med" len="med"/>
                <a:tailEnd type="arrow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/>
              </a:fontRef>
            </p:style>
          </p:cxnSp>
        </p:grpSp>
        <p:grpSp>
          <p:nvGrpSpPr>
            <p:cNvPr id="325" name="グループ化 324">
              <a:extLst>
                <a:ext uri="{FF2B5EF4-FFF2-40B4-BE49-F238E27FC236}">
                  <a16:creationId xmlns:a16="http://schemas.microsoft.com/office/drawing/2014/main" id="{67E77BBC-A02B-3CD3-DE58-524F4946C956}"/>
                </a:ext>
              </a:extLst>
            </p:cNvPr>
            <p:cNvGrpSpPr/>
            <p:nvPr/>
          </p:nvGrpSpPr>
          <p:grpSpPr>
            <a:xfrm>
              <a:off x="9664998" y="23987551"/>
              <a:ext cx="7001185" cy="3741251"/>
              <a:chOff x="468848" y="4150093"/>
              <a:chExt cx="5627152" cy="2599630"/>
            </a:xfrm>
          </p:grpSpPr>
          <p:grpSp>
            <p:nvGrpSpPr>
              <p:cNvPr id="326" name="グループ化 325">
                <a:extLst>
                  <a:ext uri="{FF2B5EF4-FFF2-40B4-BE49-F238E27FC236}">
                    <a16:creationId xmlns:a16="http://schemas.microsoft.com/office/drawing/2014/main" id="{DEF7AA5E-8ED7-8830-5020-3B2239D40838}"/>
                  </a:ext>
                </a:extLst>
              </p:cNvPr>
              <p:cNvGrpSpPr/>
              <p:nvPr/>
            </p:nvGrpSpPr>
            <p:grpSpPr>
              <a:xfrm>
                <a:off x="468848" y="4150093"/>
                <a:ext cx="2241658" cy="2599630"/>
                <a:chOff x="3330345" y="3452408"/>
                <a:chExt cx="2241658" cy="2599630"/>
              </a:xfrm>
            </p:grpSpPr>
            <p:sp>
              <p:nvSpPr>
                <p:cNvPr id="341" name="テキスト ボックス 11">
                  <a:extLst>
                    <a:ext uri="{FF2B5EF4-FFF2-40B4-BE49-F238E27FC236}">
                      <a16:creationId xmlns:a16="http://schemas.microsoft.com/office/drawing/2014/main" id="{85A8ED80-70A1-71F5-8958-F41C49C98398}"/>
                    </a:ext>
                  </a:extLst>
                </p:cNvPr>
                <p:cNvSpPr txBox="1"/>
                <p:nvPr/>
              </p:nvSpPr>
              <p:spPr>
                <a:xfrm>
                  <a:off x="3854630" y="3452408"/>
                  <a:ext cx="1194261" cy="36356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ja-JP" sz="2800" dirty="0">
                      <a:latin typeface="Meiryo" panose="020B0604030504040204" pitchFamily="34" charset="-128"/>
                      <a:ea typeface="Meiryo" panose="020B0604030504040204" pitchFamily="34" charset="-128"/>
                    </a:rPr>
                    <a:t>IDS VM</a:t>
                  </a:r>
                  <a:endParaRPr kumimoji="1" lang="ja-JP" altLang="en-US" sz="2800">
                    <a:latin typeface="Meiryo" panose="020B0604030504040204" pitchFamily="34" charset="-128"/>
                    <a:ea typeface="Meiryo" panose="020B0604030504040204" pitchFamily="34" charset="-128"/>
                  </a:endParaRPr>
                </a:p>
              </p:txBody>
            </p:sp>
            <p:sp>
              <p:nvSpPr>
                <p:cNvPr id="342" name="四角形: 角を丸くする 6">
                  <a:extLst>
                    <a:ext uri="{FF2B5EF4-FFF2-40B4-BE49-F238E27FC236}">
                      <a16:creationId xmlns:a16="http://schemas.microsoft.com/office/drawing/2014/main" id="{47F8AC86-17CD-584B-7865-9377D7D8B495}"/>
                    </a:ext>
                  </a:extLst>
                </p:cNvPr>
                <p:cNvSpPr/>
                <p:nvPr/>
              </p:nvSpPr>
              <p:spPr>
                <a:xfrm>
                  <a:off x="3330345" y="3794458"/>
                  <a:ext cx="2241658" cy="2257580"/>
                </a:xfrm>
                <a:prstGeom prst="roundRect">
                  <a:avLst/>
                </a:prstGeom>
                <a:solidFill>
                  <a:srgbClr val="4DA72D"/>
                </a:solidFill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4"/>
                </a:lnRef>
                <a:fillRef idx="2">
                  <a:schemeClr val="accent4"/>
                </a:fillRef>
                <a:effectRef idx="1">
                  <a:schemeClr val="accent4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kumimoji="1" lang="ja-JP" altLang="en-US" sz="2800">
                    <a:solidFill>
                      <a:schemeClr val="tx1"/>
                    </a:solidFill>
                    <a:latin typeface="Meiryo" panose="020B0604030504040204" pitchFamily="34" charset="-128"/>
                    <a:ea typeface="Meiryo" panose="020B0604030504040204" pitchFamily="34" charset="-128"/>
                  </a:endParaRPr>
                </a:p>
              </p:txBody>
            </p:sp>
            <p:sp>
              <p:nvSpPr>
                <p:cNvPr id="343" name="正方形/長方形 342">
                  <a:extLst>
                    <a:ext uri="{FF2B5EF4-FFF2-40B4-BE49-F238E27FC236}">
                      <a16:creationId xmlns:a16="http://schemas.microsoft.com/office/drawing/2014/main" id="{99B45963-75DD-EC06-820A-E0F2D4F358A4}"/>
                    </a:ext>
                  </a:extLst>
                </p:cNvPr>
                <p:cNvSpPr/>
                <p:nvPr/>
              </p:nvSpPr>
              <p:spPr>
                <a:xfrm>
                  <a:off x="3663427" y="4317478"/>
                  <a:ext cx="1575493" cy="1312074"/>
                </a:xfrm>
                <a:prstGeom prst="rect">
                  <a:avLst/>
                </a:prstGeom>
                <a:solidFill>
                  <a:srgbClr val="98CCF2"/>
                </a:solidFill>
                <a:ln/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r>
                    <a:rPr kumimoji="1" lang="en-US" altLang="ja-JP" sz="2800" dirty="0">
                      <a:solidFill>
                        <a:schemeClr val="tx1"/>
                      </a:solidFill>
                      <a:latin typeface="Meiryo" panose="020B0604030504040204" pitchFamily="34" charset="-128"/>
                      <a:ea typeface="Meiryo" panose="020B0604030504040204" pitchFamily="34" charset="-128"/>
                    </a:rPr>
                    <a:t>IDS</a:t>
                  </a:r>
                  <a:endParaRPr kumimoji="1" lang="ja-JP" altLang="en-US" sz="2800">
                    <a:solidFill>
                      <a:schemeClr val="tx1"/>
                    </a:solidFill>
                    <a:latin typeface="Meiryo" panose="020B0604030504040204" pitchFamily="34" charset="-128"/>
                    <a:ea typeface="Meiryo" panose="020B0604030504040204" pitchFamily="34" charset="-128"/>
                  </a:endParaRPr>
                </a:p>
              </p:txBody>
            </p:sp>
          </p:grpSp>
          <p:grpSp>
            <p:nvGrpSpPr>
              <p:cNvPr id="327" name="グループ化 326">
                <a:extLst>
                  <a:ext uri="{FF2B5EF4-FFF2-40B4-BE49-F238E27FC236}">
                    <a16:creationId xmlns:a16="http://schemas.microsoft.com/office/drawing/2014/main" id="{D6EF8FAE-321F-6A11-69CA-B9F7666EDE06}"/>
                  </a:ext>
                </a:extLst>
              </p:cNvPr>
              <p:cNvGrpSpPr/>
              <p:nvPr/>
            </p:nvGrpSpPr>
            <p:grpSpPr>
              <a:xfrm>
                <a:off x="2377423" y="4153176"/>
                <a:ext cx="3718577" cy="2568299"/>
                <a:chOff x="4744105" y="2877054"/>
                <a:chExt cx="3718577" cy="2568299"/>
              </a:xfrm>
            </p:grpSpPr>
            <p:grpSp>
              <p:nvGrpSpPr>
                <p:cNvPr id="328" name="グループ化 327">
                  <a:extLst>
                    <a:ext uri="{FF2B5EF4-FFF2-40B4-BE49-F238E27FC236}">
                      <a16:creationId xmlns:a16="http://schemas.microsoft.com/office/drawing/2014/main" id="{6AA9F1AE-ED40-E183-B63F-CA08D9B9DAD9}"/>
                    </a:ext>
                  </a:extLst>
                </p:cNvPr>
                <p:cNvGrpSpPr/>
                <p:nvPr/>
              </p:nvGrpSpPr>
              <p:grpSpPr>
                <a:xfrm>
                  <a:off x="5946717" y="2877054"/>
                  <a:ext cx="2515965" cy="2568299"/>
                  <a:chOff x="2819216" y="3700125"/>
                  <a:chExt cx="2588401" cy="2568299"/>
                </a:xfrm>
              </p:grpSpPr>
              <p:grpSp>
                <p:nvGrpSpPr>
                  <p:cNvPr id="330" name="グループ化 329">
                    <a:extLst>
                      <a:ext uri="{FF2B5EF4-FFF2-40B4-BE49-F238E27FC236}">
                        <a16:creationId xmlns:a16="http://schemas.microsoft.com/office/drawing/2014/main" id="{76936CF2-A378-FC3C-9A1A-A4208C5D218C}"/>
                      </a:ext>
                    </a:extLst>
                  </p:cNvPr>
                  <p:cNvGrpSpPr/>
                  <p:nvPr/>
                </p:nvGrpSpPr>
                <p:grpSpPr>
                  <a:xfrm>
                    <a:off x="2819216" y="3700125"/>
                    <a:ext cx="2588401" cy="2568299"/>
                    <a:chOff x="8093749" y="4151479"/>
                    <a:chExt cx="2588401" cy="2568299"/>
                  </a:xfrm>
                </p:grpSpPr>
                <p:grpSp>
                  <p:nvGrpSpPr>
                    <p:cNvPr id="334" name="グループ化 333">
                      <a:extLst>
                        <a:ext uri="{FF2B5EF4-FFF2-40B4-BE49-F238E27FC236}">
                          <a16:creationId xmlns:a16="http://schemas.microsoft.com/office/drawing/2014/main" id="{00024514-12BA-0FCC-82BA-7286D3A67481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8093749" y="4151479"/>
                      <a:ext cx="2588401" cy="2568299"/>
                      <a:chOff x="8239278" y="3574878"/>
                      <a:chExt cx="2588401" cy="2901371"/>
                    </a:xfrm>
                  </p:grpSpPr>
                  <p:sp>
                    <p:nvSpPr>
                      <p:cNvPr id="337" name="四角形: 角を丸くする 6">
                        <a:extLst>
                          <a:ext uri="{FF2B5EF4-FFF2-40B4-BE49-F238E27FC236}">
                            <a16:creationId xmlns:a16="http://schemas.microsoft.com/office/drawing/2014/main" id="{625A7BB3-5CEF-642F-8DA4-5CDA5A0AC296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8239278" y="3925893"/>
                        <a:ext cx="2588401" cy="2550356"/>
                      </a:xfrm>
                      <a:prstGeom prst="roundRect">
                        <a:avLst/>
                      </a:prstGeom>
                      <a:ln/>
                    </p:spPr>
                    <p:style>
                      <a:lnRef idx="1">
                        <a:schemeClr val="accent4"/>
                      </a:lnRef>
                      <a:fillRef idx="2">
                        <a:schemeClr val="accent4"/>
                      </a:fillRef>
                      <a:effectRef idx="1">
                        <a:schemeClr val="accent4"/>
                      </a:effectRef>
                      <a:fontRef idx="minor">
                        <a:schemeClr val="dk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kumimoji="1" lang="ja-JP" altLang="en-US" sz="2800">
                          <a:solidFill>
                            <a:schemeClr val="tx1"/>
                          </a:solidFill>
                          <a:latin typeface="Meiryo" panose="020B0604030504040204" pitchFamily="34" charset="-128"/>
                          <a:ea typeface="Meiryo" panose="020B0604030504040204" pitchFamily="34" charset="-128"/>
                        </a:endParaRPr>
                      </a:p>
                    </p:txBody>
                  </p:sp>
                  <p:sp>
                    <p:nvSpPr>
                      <p:cNvPr id="338" name="正方形/長方形 7">
                        <a:extLst>
                          <a:ext uri="{FF2B5EF4-FFF2-40B4-BE49-F238E27FC236}">
                            <a16:creationId xmlns:a16="http://schemas.microsoft.com/office/drawing/2014/main" id="{7D3A62F9-471F-4B3C-5324-98900FFFB658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8786155" y="4646488"/>
                        <a:ext cx="1418221" cy="391283"/>
                      </a:xfrm>
                      <a:prstGeom prst="rect">
                        <a:avLst/>
                      </a:prstGeom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ln>
                        <a:headEnd type="none" w="med" len="med"/>
                        <a:tailEnd type="none" w="med" len="med"/>
                      </a:ln>
                    </p:spPr>
                    <p:style>
                      <a:lnRef idx="2">
                        <a:schemeClr val="accent5">
                          <a:shade val="15000"/>
                        </a:schemeClr>
                      </a:lnRef>
                      <a:fillRef idx="1">
                        <a:schemeClr val="accent5"/>
                      </a:fillRef>
                      <a:effectRef idx="0">
                        <a:schemeClr val="accent5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r>
                          <a:rPr kumimoji="1" lang="ja-JP" altLang="en-US" sz="2800">
                            <a:solidFill>
                              <a:schemeClr val="tx1"/>
                            </a:solidFill>
                            <a:latin typeface="Meiryo" panose="020B0604030504040204" pitchFamily="34" charset="-128"/>
                            <a:ea typeface="Meiryo" panose="020B0604030504040204" pitchFamily="34" charset="-128"/>
                          </a:rPr>
                          <a:t>システム</a:t>
                        </a:r>
                      </a:p>
                    </p:txBody>
                  </p:sp>
                  <p:sp>
                    <p:nvSpPr>
                      <p:cNvPr id="339" name="テキスト ボックス 11">
                        <a:extLst>
                          <a:ext uri="{FF2B5EF4-FFF2-40B4-BE49-F238E27FC236}">
                            <a16:creationId xmlns:a16="http://schemas.microsoft.com/office/drawing/2014/main" id="{BEC7F887-3F06-0DB3-FECD-4151D3BBC23F}"/>
                          </a:ext>
                        </a:extLst>
                      </p:cNvPr>
                      <p:cNvSpPr txBox="1"/>
                      <p:nvPr/>
                    </p:nvSpPr>
                    <p:spPr>
                      <a:xfrm>
                        <a:off x="8491297" y="3574878"/>
                        <a:ext cx="2079630" cy="410711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square" rtlCol="0">
                        <a:spAutoFit/>
                      </a:bodyPr>
                      <a:lstStyle/>
                      <a:p>
                        <a:r>
                          <a:rPr lang="ja-JP" altLang="en-US" sz="2800">
                            <a:latin typeface="Meiryo" panose="020B0604030504040204" pitchFamily="34" charset="-128"/>
                            <a:ea typeface="Meiryo" panose="020B0604030504040204" pitchFamily="34" charset="-128"/>
                          </a:rPr>
                          <a:t>監視対象</a:t>
                        </a:r>
                        <a:r>
                          <a:rPr lang="en-US" altLang="ja-JP" sz="2800" dirty="0">
                            <a:latin typeface="Meiryo" panose="020B0604030504040204" pitchFamily="34" charset="-128"/>
                            <a:ea typeface="Meiryo" panose="020B0604030504040204" pitchFamily="34" charset="-128"/>
                          </a:rPr>
                          <a:t>VM</a:t>
                        </a:r>
                        <a:endParaRPr kumimoji="1" lang="ja-JP" altLang="en-US" sz="2800">
                          <a:latin typeface="Meiryo" panose="020B0604030504040204" pitchFamily="34" charset="-128"/>
                          <a:ea typeface="Meiryo" panose="020B0604030504040204" pitchFamily="34" charset="-128"/>
                        </a:endParaRPr>
                      </a:p>
                    </p:txBody>
                  </p:sp>
                  <p:sp>
                    <p:nvSpPr>
                      <p:cNvPr id="340" name="正方形/長方形 14">
                        <a:extLst>
                          <a:ext uri="{FF2B5EF4-FFF2-40B4-BE49-F238E27FC236}">
                            <a16:creationId xmlns:a16="http://schemas.microsoft.com/office/drawing/2014/main" id="{ACB75C7A-1506-C2F1-B4D6-025C0F804D17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8529366" y="5777342"/>
                        <a:ext cx="2048862" cy="412477"/>
                      </a:xfrm>
                      <a:prstGeom prst="rect">
                        <a:avLst/>
                      </a:prstGeom>
                      <a:solidFill>
                        <a:schemeClr val="accent2">
                          <a:lumMod val="20000"/>
                          <a:lumOff val="80000"/>
                        </a:schemeClr>
                      </a:solidFill>
                      <a:ln w="1905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6"/>
                      </a:lnRef>
                      <a:fillRef idx="2">
                        <a:schemeClr val="accent6"/>
                      </a:fillRef>
                      <a:effectRef idx="1">
                        <a:schemeClr val="accent6"/>
                      </a:effectRef>
                      <a:fontRef idx="minor">
                        <a:schemeClr val="dk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r>
                          <a:rPr lang="ja-JP" altLang="en-US" sz="2800">
                            <a:solidFill>
                              <a:schemeClr val="tx1"/>
                            </a:solidFill>
                            <a:latin typeface="Meiryo" panose="020B0604030504040204" pitchFamily="34" charset="-128"/>
                            <a:ea typeface="Meiryo" panose="020B0604030504040204" pitchFamily="34" charset="-128"/>
                          </a:rPr>
                          <a:t>エージェント</a:t>
                        </a:r>
                        <a:endParaRPr kumimoji="1" lang="ja-JP" altLang="en-US" sz="2800">
                          <a:solidFill>
                            <a:schemeClr val="tx1"/>
                          </a:solidFill>
                          <a:latin typeface="Meiryo" panose="020B0604030504040204" pitchFamily="34" charset="-128"/>
                          <a:ea typeface="Meiryo" panose="020B0604030504040204" pitchFamily="34" charset="-128"/>
                        </a:endParaRPr>
                      </a:p>
                    </p:txBody>
                  </p:sp>
                </p:grpSp>
                <p:sp>
                  <p:nvSpPr>
                    <p:cNvPr id="335" name="四角形: 対角を切り取る 15">
                      <a:extLst>
                        <a:ext uri="{FF2B5EF4-FFF2-40B4-BE49-F238E27FC236}">
                          <a16:creationId xmlns:a16="http://schemas.microsoft.com/office/drawing/2014/main" id="{811E5E54-F0CD-0B07-B5AA-A3E5A22C0BA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207494" y="5969629"/>
                      <a:ext cx="2356178" cy="646070"/>
                    </a:xfrm>
                    <a:prstGeom prst="snip2DiagRect">
                      <a:avLst/>
                    </a:prstGeom>
                    <a:noFill/>
                    <a:ln w="9525" cap="flat" cmpd="sng" algn="ctr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style>
                    <a:lnRef idx="0">
                      <a:scrgbClr r="0" g="0" b="0"/>
                    </a:lnRef>
                    <a:fillRef idx="0">
                      <a:scrgbClr r="0" g="0" b="0"/>
                    </a:fillRef>
                    <a:effectRef idx="0">
                      <a:scrgbClr r="0" g="0" b="0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kumimoji="1" lang="ja-JP" altLang="en-US" sz="2800">
                        <a:solidFill>
                          <a:schemeClr val="tx1"/>
                        </a:solidFill>
                        <a:latin typeface="Meiryo" panose="020B0604030504040204" pitchFamily="34" charset="-128"/>
                        <a:ea typeface="Meiryo" panose="020B0604030504040204" pitchFamily="34" charset="-128"/>
                      </a:endParaRPr>
                    </a:p>
                  </p:txBody>
                </p:sp>
                <p:sp>
                  <p:nvSpPr>
                    <p:cNvPr id="336" name="正方形/長方形 16">
                      <a:extLst>
                        <a:ext uri="{FF2B5EF4-FFF2-40B4-BE49-F238E27FC236}">
                          <a16:creationId xmlns:a16="http://schemas.microsoft.com/office/drawing/2014/main" id="{2850AB5B-825C-61E7-A583-629B63ECDB7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307831" y="5726056"/>
                      <a:ext cx="2255842" cy="310151"/>
                    </a:xfrm>
                    <a:prstGeom prst="rect">
                      <a:avLst/>
                    </a:prstGeom>
                    <a:ln/>
                  </p:spPr>
                  <p:style>
                    <a:lnRef idx="2">
                      <a:schemeClr val="dk1"/>
                    </a:lnRef>
                    <a:fillRef idx="1">
                      <a:schemeClr val="lt1"/>
                    </a:fillRef>
                    <a:effectRef idx="0">
                      <a:schemeClr val="dk1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r>
                        <a:rPr lang="ja-JP" altLang="en-US" sz="2800">
                          <a:solidFill>
                            <a:schemeClr val="tx1"/>
                          </a:solidFill>
                          <a:latin typeface="Meiryo" panose="020B0604030504040204" pitchFamily="34" charset="-128"/>
                          <a:ea typeface="Meiryo" panose="020B0604030504040204" pitchFamily="34" charset="-128"/>
                        </a:rPr>
                        <a:t>ハイパーバイザ</a:t>
                      </a:r>
                      <a:endParaRPr kumimoji="1" lang="ja-JP" altLang="en-US" sz="2800">
                        <a:solidFill>
                          <a:schemeClr val="tx1"/>
                        </a:solidFill>
                        <a:latin typeface="Meiryo" panose="020B0604030504040204" pitchFamily="34" charset="-128"/>
                        <a:ea typeface="Meiryo" panose="020B0604030504040204" pitchFamily="34" charset="-128"/>
                      </a:endParaRPr>
                    </a:p>
                  </p:txBody>
                </p:sp>
              </p:grpSp>
              <p:grpSp>
                <p:nvGrpSpPr>
                  <p:cNvPr id="331" name="グループ化 330">
                    <a:extLst>
                      <a:ext uri="{FF2B5EF4-FFF2-40B4-BE49-F238E27FC236}">
                        <a16:creationId xmlns:a16="http://schemas.microsoft.com/office/drawing/2014/main" id="{2FFDA40E-C599-8AD4-08F9-30A348B93453}"/>
                      </a:ext>
                    </a:extLst>
                  </p:cNvPr>
                  <p:cNvGrpSpPr/>
                  <p:nvPr/>
                </p:nvGrpSpPr>
                <p:grpSpPr>
                  <a:xfrm>
                    <a:off x="2932961" y="4225101"/>
                    <a:ext cx="2356178" cy="877604"/>
                    <a:chOff x="2932961" y="4225101"/>
                    <a:chExt cx="2356178" cy="877604"/>
                  </a:xfrm>
                </p:grpSpPr>
                <p:sp>
                  <p:nvSpPr>
                    <p:cNvPr id="332" name="四角形: 対角を切り取る 15">
                      <a:extLst>
                        <a:ext uri="{FF2B5EF4-FFF2-40B4-BE49-F238E27FC236}">
                          <a16:creationId xmlns:a16="http://schemas.microsoft.com/office/drawing/2014/main" id="{C158EDDC-2701-B4BE-CD69-6261D4C864A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932961" y="4456635"/>
                      <a:ext cx="2356178" cy="646070"/>
                    </a:xfrm>
                    <a:prstGeom prst="snip2DiagRect">
                      <a:avLst/>
                    </a:prstGeom>
                    <a:noFill/>
                    <a:ln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style>
                    <a:lnRef idx="0">
                      <a:scrgbClr r="0" g="0" b="0"/>
                    </a:lnRef>
                    <a:fillRef idx="0">
                      <a:scrgbClr r="0" g="0" b="0"/>
                    </a:fillRef>
                    <a:effectRef idx="0">
                      <a:scrgbClr r="0" g="0" b="0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kumimoji="1" lang="ja-JP" altLang="en-US" sz="2800">
                        <a:solidFill>
                          <a:schemeClr val="tx1"/>
                        </a:solidFill>
                        <a:latin typeface="Meiryo" panose="020B0604030504040204" pitchFamily="34" charset="-128"/>
                        <a:ea typeface="Meiryo" panose="020B0604030504040204" pitchFamily="34" charset="-128"/>
                      </a:endParaRPr>
                    </a:p>
                  </p:txBody>
                </p:sp>
                <p:sp>
                  <p:nvSpPr>
                    <p:cNvPr id="333" name="正方形/長方形 16">
                      <a:extLst>
                        <a:ext uri="{FF2B5EF4-FFF2-40B4-BE49-F238E27FC236}">
                          <a16:creationId xmlns:a16="http://schemas.microsoft.com/office/drawing/2014/main" id="{A4EDFD9B-D1B3-8E55-C879-EE0E11418D7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33296" y="4225101"/>
                      <a:ext cx="1332941" cy="310151"/>
                    </a:xfrm>
                    <a:prstGeom prst="rect">
                      <a:avLst/>
                    </a:prstGeom>
                    <a:ln/>
                  </p:spPr>
                  <p:style>
                    <a:lnRef idx="2">
                      <a:schemeClr val="dk1"/>
                    </a:lnRef>
                    <a:fillRef idx="1">
                      <a:schemeClr val="lt1"/>
                    </a:fillRef>
                    <a:effectRef idx="0">
                      <a:schemeClr val="dk1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r>
                        <a:rPr kumimoji="1" lang="ja-JP" altLang="en-US" sz="2800">
                          <a:solidFill>
                            <a:schemeClr val="tx1"/>
                          </a:solidFill>
                          <a:latin typeface="Meiryo" panose="020B0604030504040204" pitchFamily="34" charset="-128"/>
                          <a:ea typeface="Meiryo" panose="020B0604030504040204" pitchFamily="34" charset="-128"/>
                        </a:rPr>
                        <a:t>内部</a:t>
                      </a:r>
                      <a:r>
                        <a:rPr kumimoji="1" lang="en-US" altLang="ja-JP" sz="2800" dirty="0">
                          <a:solidFill>
                            <a:schemeClr val="tx1"/>
                          </a:solidFill>
                          <a:latin typeface="Meiryo" panose="020B0604030504040204" pitchFamily="34" charset="-128"/>
                          <a:ea typeface="Meiryo" panose="020B0604030504040204" pitchFamily="34" charset="-128"/>
                        </a:rPr>
                        <a:t>VM</a:t>
                      </a:r>
                      <a:endParaRPr kumimoji="1" lang="ja-JP" altLang="en-US" sz="2800">
                        <a:solidFill>
                          <a:schemeClr val="tx1"/>
                        </a:solidFill>
                        <a:latin typeface="Meiryo" panose="020B0604030504040204" pitchFamily="34" charset="-128"/>
                        <a:ea typeface="Meiryo" panose="020B0604030504040204" pitchFamily="34" charset="-128"/>
                      </a:endParaRPr>
                    </a:p>
                  </p:txBody>
                </p:sp>
              </p:grpSp>
            </p:grpSp>
            <p:cxnSp>
              <p:nvCxnSpPr>
                <p:cNvPr id="329" name="直線矢印コネクタ 328">
                  <a:extLst>
                    <a:ext uri="{FF2B5EF4-FFF2-40B4-BE49-F238E27FC236}">
                      <a16:creationId xmlns:a16="http://schemas.microsoft.com/office/drawing/2014/main" id="{57C44C55-8F19-DAB7-E549-B88F46FE440F}"/>
                    </a:ext>
                  </a:extLst>
                </p:cNvPr>
                <p:cNvCxnSpPr>
                  <a:cxnSpLocks/>
                  <a:stCxn id="343" idx="3"/>
                  <a:endCxn id="340" idx="1"/>
                </p:cNvCxnSpPr>
                <p:nvPr/>
              </p:nvCxnSpPr>
              <p:spPr>
                <a:xfrm>
                  <a:off x="4744105" y="4395078"/>
                  <a:ext cx="1484582" cy="614164"/>
                </a:xfrm>
                <a:prstGeom prst="straightConnector1">
                  <a:avLst/>
                </a:prstGeom>
                <a:ln w="38100" cap="flat" cmpd="sng" algn="ctr">
                  <a:solidFill>
                    <a:schemeClr val="dk1"/>
                  </a:solidFill>
                  <a:prstDash val="solid"/>
                  <a:round/>
                  <a:headEnd type="arrow" w="med" len="med"/>
                  <a:tailEnd type="arrow" w="med" len="med"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409" name="グループ化 408">
            <a:extLst>
              <a:ext uri="{FF2B5EF4-FFF2-40B4-BE49-F238E27FC236}">
                <a16:creationId xmlns:a16="http://schemas.microsoft.com/office/drawing/2014/main" id="{7B9F8FF0-69B3-DF1F-12AA-5D08DC99C964}"/>
              </a:ext>
            </a:extLst>
          </p:cNvPr>
          <p:cNvGrpSpPr/>
          <p:nvPr/>
        </p:nvGrpSpPr>
        <p:grpSpPr>
          <a:xfrm>
            <a:off x="16063951" y="10608965"/>
            <a:ext cx="12689319" cy="4330171"/>
            <a:chOff x="2082506" y="1298542"/>
            <a:chExt cx="9313912" cy="4330171"/>
          </a:xfrm>
        </p:grpSpPr>
        <p:sp>
          <p:nvSpPr>
            <p:cNvPr id="410" name="四角形: 角を丸くする 6">
              <a:extLst>
                <a:ext uri="{FF2B5EF4-FFF2-40B4-BE49-F238E27FC236}">
                  <a16:creationId xmlns:a16="http://schemas.microsoft.com/office/drawing/2014/main" id="{D6974B94-5164-B16E-78D2-9E17E3A78C96}"/>
                </a:ext>
              </a:extLst>
            </p:cNvPr>
            <p:cNvSpPr/>
            <p:nvPr/>
          </p:nvSpPr>
          <p:spPr>
            <a:xfrm>
              <a:off x="2082506" y="2959030"/>
              <a:ext cx="2588401" cy="1281860"/>
            </a:xfrm>
            <a:prstGeom prst="roundRect">
              <a:avLst/>
            </a:prstGeom>
            <a:solidFill>
              <a:srgbClr val="4DA72D"/>
            </a:solidFill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kumimoji="1" lang="ja-JP" altLang="en-US" sz="2800">
                <a:solidFill>
                  <a:schemeClr val="tx1"/>
                </a:solidFill>
                <a:latin typeface="Meiryo" panose="020B0604030504040204" pitchFamily="34" charset="-128"/>
                <a:ea typeface="Meiryo" panose="020B0604030504040204" pitchFamily="34" charset="-128"/>
              </a:endParaRPr>
            </a:p>
          </p:txBody>
        </p:sp>
        <p:grpSp>
          <p:nvGrpSpPr>
            <p:cNvPr id="411" name="グループ化 410">
              <a:extLst>
                <a:ext uri="{FF2B5EF4-FFF2-40B4-BE49-F238E27FC236}">
                  <a16:creationId xmlns:a16="http://schemas.microsoft.com/office/drawing/2014/main" id="{ACE47D3A-494B-3BEE-9126-C071F2225A30}"/>
                </a:ext>
              </a:extLst>
            </p:cNvPr>
            <p:cNvGrpSpPr/>
            <p:nvPr/>
          </p:nvGrpSpPr>
          <p:grpSpPr>
            <a:xfrm>
              <a:off x="2647776" y="1298542"/>
              <a:ext cx="8748642" cy="4330171"/>
              <a:chOff x="2647776" y="1298542"/>
              <a:chExt cx="8748642" cy="4330171"/>
            </a:xfrm>
          </p:grpSpPr>
          <p:grpSp>
            <p:nvGrpSpPr>
              <p:cNvPr id="414" name="グループ化 413">
                <a:extLst>
                  <a:ext uri="{FF2B5EF4-FFF2-40B4-BE49-F238E27FC236}">
                    <a16:creationId xmlns:a16="http://schemas.microsoft.com/office/drawing/2014/main" id="{C4D6C3B9-E410-38D1-D756-35F60D9EDF62}"/>
                  </a:ext>
                </a:extLst>
              </p:cNvPr>
              <p:cNvGrpSpPr/>
              <p:nvPr/>
            </p:nvGrpSpPr>
            <p:grpSpPr>
              <a:xfrm>
                <a:off x="2647776" y="1298542"/>
                <a:ext cx="8748642" cy="4330171"/>
                <a:chOff x="2526753" y="1248883"/>
                <a:chExt cx="8748642" cy="4330171"/>
              </a:xfrm>
            </p:grpSpPr>
            <p:grpSp>
              <p:nvGrpSpPr>
                <p:cNvPr id="416" name="グループ化 415">
                  <a:extLst>
                    <a:ext uri="{FF2B5EF4-FFF2-40B4-BE49-F238E27FC236}">
                      <a16:creationId xmlns:a16="http://schemas.microsoft.com/office/drawing/2014/main" id="{216D5337-5276-697C-330C-5B7460065586}"/>
                    </a:ext>
                  </a:extLst>
                </p:cNvPr>
                <p:cNvGrpSpPr/>
                <p:nvPr/>
              </p:nvGrpSpPr>
              <p:grpSpPr>
                <a:xfrm>
                  <a:off x="2526753" y="1248883"/>
                  <a:ext cx="8748642" cy="4330171"/>
                  <a:chOff x="2081804" y="1675567"/>
                  <a:chExt cx="8748642" cy="4332922"/>
                </a:xfrm>
              </p:grpSpPr>
              <p:sp>
                <p:nvSpPr>
                  <p:cNvPr id="418" name="正方形/長方形 417">
                    <a:extLst>
                      <a:ext uri="{FF2B5EF4-FFF2-40B4-BE49-F238E27FC236}">
                        <a16:creationId xmlns:a16="http://schemas.microsoft.com/office/drawing/2014/main" id="{ECA71DB7-FEDA-A529-6FD9-A23766CE1A2B}"/>
                      </a:ext>
                    </a:extLst>
                  </p:cNvPr>
                  <p:cNvSpPr/>
                  <p:nvPr/>
                </p:nvSpPr>
                <p:spPr>
                  <a:xfrm>
                    <a:off x="5092826" y="3681272"/>
                    <a:ext cx="2374351" cy="725959"/>
                  </a:xfrm>
                  <a:prstGeom prst="rect">
                    <a:avLst/>
                  </a:prstGeom>
                  <a:ln/>
                </p:spPr>
                <p:style>
                  <a:lnRef idx="2">
                    <a:schemeClr val="dk1"/>
                  </a:lnRef>
                  <a:fillRef idx="1">
                    <a:schemeClr val="lt1"/>
                  </a:fillRef>
                  <a:effectRef idx="0">
                    <a:schemeClr val="dk1"/>
                  </a:effectRef>
                  <a:fontRef idx="minor">
                    <a:schemeClr val="dk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ja-JP" altLang="en-US" sz="2800">
                      <a:solidFill>
                        <a:schemeClr val="tx1"/>
                      </a:solidFill>
                      <a:latin typeface="Meiryo" panose="020B0604030504040204" pitchFamily="34" charset="-128"/>
                      <a:ea typeface="Meiryo" panose="020B0604030504040204" pitchFamily="34" charset="-128"/>
                    </a:endParaRPr>
                  </a:p>
                </p:txBody>
              </p:sp>
              <p:grpSp>
                <p:nvGrpSpPr>
                  <p:cNvPr id="419" name="グループ化 418">
                    <a:extLst>
                      <a:ext uri="{FF2B5EF4-FFF2-40B4-BE49-F238E27FC236}">
                        <a16:creationId xmlns:a16="http://schemas.microsoft.com/office/drawing/2014/main" id="{D65DBEE3-38F7-8EEA-5C3B-E9E0796BF51F}"/>
                      </a:ext>
                    </a:extLst>
                  </p:cNvPr>
                  <p:cNvGrpSpPr/>
                  <p:nvPr/>
                </p:nvGrpSpPr>
                <p:grpSpPr>
                  <a:xfrm>
                    <a:off x="2081804" y="1675567"/>
                    <a:ext cx="8748642" cy="3547768"/>
                    <a:chOff x="2304956" y="3501114"/>
                    <a:chExt cx="8748642" cy="4007867"/>
                  </a:xfrm>
                </p:grpSpPr>
                <p:sp>
                  <p:nvSpPr>
                    <p:cNvPr id="425" name="正方形/長方形 424">
                      <a:extLst>
                        <a:ext uri="{FF2B5EF4-FFF2-40B4-BE49-F238E27FC236}">
                          <a16:creationId xmlns:a16="http://schemas.microsoft.com/office/drawing/2014/main" id="{55CC21E3-DD64-AA40-7D58-57793B2CDD6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304956" y="5909394"/>
                      <a:ext cx="1457863" cy="529029"/>
                    </a:xfrm>
                    <a:prstGeom prst="rect">
                      <a:avLst/>
                    </a:prstGeom>
                    <a:solidFill>
                      <a:srgbClr val="98CBF2"/>
                    </a:solidFill>
                    <a:ln/>
                  </p:spPr>
                  <p:style>
                    <a:lnRef idx="2">
                      <a:schemeClr val="dk1"/>
                    </a:lnRef>
                    <a:fillRef idx="1">
                      <a:schemeClr val="lt1"/>
                    </a:fillRef>
                    <a:effectRef idx="0">
                      <a:schemeClr val="dk1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r>
                        <a:rPr kumimoji="1" lang="en-US" altLang="ja-JP" sz="2800" dirty="0">
                          <a:solidFill>
                            <a:schemeClr val="tx1"/>
                          </a:solidFill>
                          <a:latin typeface="Meiryo" panose="020B0604030504040204" pitchFamily="34" charset="-128"/>
                          <a:ea typeface="Meiryo" panose="020B0604030504040204" pitchFamily="34" charset="-128"/>
                        </a:rPr>
                        <a:t>IDS</a:t>
                      </a:r>
                      <a:endParaRPr kumimoji="1" lang="ja-JP" altLang="en-US" sz="2800">
                        <a:solidFill>
                          <a:schemeClr val="tx1"/>
                        </a:solidFill>
                        <a:latin typeface="Meiryo" panose="020B0604030504040204" pitchFamily="34" charset="-128"/>
                        <a:ea typeface="Meiryo" panose="020B0604030504040204" pitchFamily="34" charset="-128"/>
                      </a:endParaRPr>
                    </a:p>
                  </p:txBody>
                </p:sp>
                <p:sp>
                  <p:nvSpPr>
                    <p:cNvPr id="426" name="四角形: 角を丸くする 6">
                      <a:extLst>
                        <a:ext uri="{FF2B5EF4-FFF2-40B4-BE49-F238E27FC236}">
                          <a16:creationId xmlns:a16="http://schemas.microsoft.com/office/drawing/2014/main" id="{70B45BD0-919C-5323-658F-DF57D05F523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310398" y="4000460"/>
                      <a:ext cx="2743200" cy="2858315"/>
                    </a:xfrm>
                    <a:prstGeom prst="roundRect">
                      <a:avLst/>
                    </a:prstGeom>
                    <a:ln/>
                  </p:spPr>
                  <p:style>
                    <a:lnRef idx="1">
                      <a:schemeClr val="accent4"/>
                    </a:lnRef>
                    <a:fillRef idx="2">
                      <a:schemeClr val="accent4"/>
                    </a:fillRef>
                    <a:effectRef idx="1">
                      <a:schemeClr val="accent4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kumimoji="1" lang="ja-JP" altLang="en-US" sz="2800">
                        <a:solidFill>
                          <a:schemeClr val="tx1"/>
                        </a:solidFill>
                        <a:latin typeface="Meiryo" panose="020B0604030504040204" pitchFamily="34" charset="-128"/>
                        <a:ea typeface="Meiryo" panose="020B0604030504040204" pitchFamily="34" charset="-128"/>
                      </a:endParaRPr>
                    </a:p>
                  </p:txBody>
                </p:sp>
                <p:sp>
                  <p:nvSpPr>
                    <p:cNvPr id="427" name="正方形/長方形 7">
                      <a:extLst>
                        <a:ext uri="{FF2B5EF4-FFF2-40B4-BE49-F238E27FC236}">
                          <a16:creationId xmlns:a16="http://schemas.microsoft.com/office/drawing/2014/main" id="{D707986B-1CBD-5E64-D828-914B32FCE27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971176" y="4162461"/>
                      <a:ext cx="1418221" cy="529029"/>
                    </a:xfrm>
                    <a:prstGeom prst="rect">
                      <a:avLst/>
                    </a:prstGeom>
                    <a:solidFill>
                      <a:schemeClr val="accent5">
                        <a:lumMod val="20000"/>
                        <a:lumOff val="80000"/>
                      </a:schemeClr>
                    </a:solidFill>
                    <a:ln>
                      <a:headEnd type="none" w="med" len="med"/>
                      <a:tailEnd type="none" w="med" len="med"/>
                    </a:ln>
                  </p:spPr>
                  <p:style>
                    <a:lnRef idx="2">
                      <a:schemeClr val="accent5">
                        <a:shade val="15000"/>
                      </a:schemeClr>
                    </a:lnRef>
                    <a:fillRef idx="1">
                      <a:schemeClr val="accent5"/>
                    </a:fillRef>
                    <a:effectRef idx="0">
                      <a:schemeClr val="accent5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r>
                        <a:rPr kumimoji="1" lang="ja-JP" altLang="en-US" sz="2800">
                          <a:solidFill>
                            <a:schemeClr val="tx1"/>
                          </a:solidFill>
                          <a:latin typeface="Meiryo" panose="020B0604030504040204" pitchFamily="34" charset="-128"/>
                          <a:ea typeface="Meiryo" panose="020B0604030504040204" pitchFamily="34" charset="-128"/>
                        </a:rPr>
                        <a:t>システム</a:t>
                      </a:r>
                    </a:p>
                  </p:txBody>
                </p:sp>
                <p:sp>
                  <p:nvSpPr>
                    <p:cNvPr id="428" name="テキスト ボックス 11">
                      <a:extLst>
                        <a:ext uri="{FF2B5EF4-FFF2-40B4-BE49-F238E27FC236}">
                          <a16:creationId xmlns:a16="http://schemas.microsoft.com/office/drawing/2014/main" id="{404E2452-5209-A294-32EC-F14F9E23E720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8849586" y="3501114"/>
                      <a:ext cx="1661403" cy="591450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ja-JP" altLang="en-US" sz="2800">
                          <a:latin typeface="Meiryo" panose="020B0604030504040204" pitchFamily="34" charset="-128"/>
                          <a:ea typeface="Meiryo" panose="020B0604030504040204" pitchFamily="34" charset="-128"/>
                        </a:rPr>
                        <a:t>監視対象</a:t>
                      </a:r>
                      <a:r>
                        <a:rPr lang="en-US" altLang="ja-JP" sz="2800" dirty="0">
                          <a:latin typeface="Meiryo" panose="020B0604030504040204" pitchFamily="34" charset="-128"/>
                          <a:ea typeface="Meiryo" panose="020B0604030504040204" pitchFamily="34" charset="-128"/>
                        </a:rPr>
                        <a:t>VM</a:t>
                      </a:r>
                      <a:endParaRPr kumimoji="1" lang="ja-JP" altLang="en-US" sz="2800">
                        <a:latin typeface="Meiryo" panose="020B0604030504040204" pitchFamily="34" charset="-128"/>
                        <a:ea typeface="Meiryo" panose="020B0604030504040204" pitchFamily="34" charset="-128"/>
                      </a:endParaRPr>
                    </a:p>
                  </p:txBody>
                </p:sp>
                <p:sp>
                  <p:nvSpPr>
                    <p:cNvPr id="429" name="正方形/長方形 14">
                      <a:extLst>
                        <a:ext uri="{FF2B5EF4-FFF2-40B4-BE49-F238E27FC236}">
                          <a16:creationId xmlns:a16="http://schemas.microsoft.com/office/drawing/2014/main" id="{D6C6947C-277D-9E8A-A234-2D8F682D74C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655858" y="5292917"/>
                      <a:ext cx="2048862" cy="529029"/>
                    </a:xfrm>
                    <a:prstGeom prst="rect">
                      <a:avLst/>
                    </a:prstGeom>
                    <a:solidFill>
                      <a:schemeClr val="accent2">
                        <a:lumMod val="20000"/>
                        <a:lumOff val="80000"/>
                      </a:schemeClr>
                    </a:solidFill>
                    <a:ln w="19050">
                      <a:solidFill>
                        <a:schemeClr val="tx1"/>
                      </a:solidFill>
                    </a:ln>
                  </p:spPr>
                  <p:style>
                    <a:lnRef idx="1">
                      <a:schemeClr val="accent6"/>
                    </a:lnRef>
                    <a:fillRef idx="2">
                      <a:schemeClr val="accent6"/>
                    </a:fillRef>
                    <a:effectRef idx="1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tlCol="0" anchor="t"/>
                    <a:lstStyle/>
                    <a:p>
                      <a:pPr algn="ctr"/>
                      <a:r>
                        <a:rPr lang="ja-JP" altLang="en-US" sz="2800">
                          <a:solidFill>
                            <a:schemeClr val="tx1"/>
                          </a:solidFill>
                          <a:latin typeface="Meiryo" panose="020B0604030504040204" pitchFamily="34" charset="-128"/>
                          <a:ea typeface="Meiryo" panose="020B0604030504040204" pitchFamily="34" charset="-128"/>
                        </a:rPr>
                        <a:t>エージェント</a:t>
                      </a:r>
                      <a:endParaRPr kumimoji="1" lang="ja-JP" altLang="en-US" sz="2800">
                        <a:solidFill>
                          <a:schemeClr val="tx1"/>
                        </a:solidFill>
                        <a:latin typeface="Meiryo" panose="020B0604030504040204" pitchFamily="34" charset="-128"/>
                        <a:ea typeface="Meiryo" panose="020B0604030504040204" pitchFamily="34" charset="-128"/>
                      </a:endParaRPr>
                    </a:p>
                  </p:txBody>
                </p:sp>
                <p:sp>
                  <p:nvSpPr>
                    <p:cNvPr id="430" name="四角形: 対角を切り取る 15">
                      <a:extLst>
                        <a:ext uri="{FF2B5EF4-FFF2-40B4-BE49-F238E27FC236}">
                          <a16:creationId xmlns:a16="http://schemas.microsoft.com/office/drawing/2014/main" id="{9B2122C7-FF7E-E06B-6A91-70350501694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534402" y="5067397"/>
                      <a:ext cx="2264932" cy="1600126"/>
                    </a:xfrm>
                    <a:prstGeom prst="snip2DiagRect">
                      <a:avLst/>
                    </a:prstGeom>
                    <a:noFill/>
                    <a:ln w="9525" cap="flat" cmpd="sng" algn="ctr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style>
                    <a:lnRef idx="0">
                      <a:scrgbClr r="0" g="0" b="0"/>
                    </a:lnRef>
                    <a:fillRef idx="0">
                      <a:scrgbClr r="0" g="0" b="0"/>
                    </a:fillRef>
                    <a:effectRef idx="0">
                      <a:scrgbClr r="0" g="0" b="0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kumimoji="1" lang="ja-JP" altLang="en-US" sz="2800">
                        <a:solidFill>
                          <a:schemeClr val="tx1"/>
                        </a:solidFill>
                        <a:latin typeface="Meiryo" panose="020B0604030504040204" pitchFamily="34" charset="-128"/>
                        <a:ea typeface="Meiryo" panose="020B0604030504040204" pitchFamily="34" charset="-128"/>
                      </a:endParaRPr>
                    </a:p>
                  </p:txBody>
                </p:sp>
                <p:sp>
                  <p:nvSpPr>
                    <p:cNvPr id="431" name="正方形/長方形 16">
                      <a:extLst>
                        <a:ext uri="{FF2B5EF4-FFF2-40B4-BE49-F238E27FC236}">
                          <a16:creationId xmlns:a16="http://schemas.microsoft.com/office/drawing/2014/main" id="{4A85DD0A-0D7A-0C3E-E64C-CC647D55495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407583" y="4733042"/>
                      <a:ext cx="782653" cy="447640"/>
                    </a:xfrm>
                    <a:prstGeom prst="rect">
                      <a:avLst/>
                    </a:prstGeom>
                    <a:ln/>
                  </p:spPr>
                  <p:style>
                    <a:lnRef idx="2">
                      <a:schemeClr val="dk1"/>
                    </a:lnRef>
                    <a:fillRef idx="1">
                      <a:schemeClr val="lt1"/>
                    </a:fillRef>
                    <a:effectRef idx="0">
                      <a:schemeClr val="dk1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r>
                        <a:rPr kumimoji="1" lang="en-US" altLang="ja-JP" sz="2800" dirty="0">
                          <a:solidFill>
                            <a:schemeClr val="tx1"/>
                          </a:solidFill>
                          <a:latin typeface="Meiryo" panose="020B0604030504040204" pitchFamily="34" charset="-128"/>
                          <a:ea typeface="Meiryo" panose="020B0604030504040204" pitchFamily="34" charset="-128"/>
                        </a:rPr>
                        <a:t>BIOS</a:t>
                      </a:r>
                      <a:endParaRPr kumimoji="1" lang="ja-JP" altLang="en-US" sz="2800">
                        <a:solidFill>
                          <a:schemeClr val="tx1"/>
                        </a:solidFill>
                        <a:latin typeface="Meiryo" panose="020B0604030504040204" pitchFamily="34" charset="-128"/>
                        <a:ea typeface="Meiryo" panose="020B0604030504040204" pitchFamily="34" charset="-128"/>
                      </a:endParaRPr>
                    </a:p>
                  </p:txBody>
                </p:sp>
                <p:sp>
                  <p:nvSpPr>
                    <p:cNvPr id="432" name="テキスト ボックス 431">
                      <a:extLst>
                        <a:ext uri="{FF2B5EF4-FFF2-40B4-BE49-F238E27FC236}">
                          <a16:creationId xmlns:a16="http://schemas.microsoft.com/office/drawing/2014/main" id="{A1F3A99E-BFF9-9BD1-CDB1-832290BECEBF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9680288" y="6917531"/>
                      <a:ext cx="1119047" cy="591450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kumimoji="1" lang="en-US" altLang="ja-JP" sz="2800" dirty="0">
                          <a:solidFill>
                            <a:srgbClr val="084A56"/>
                          </a:solidFill>
                          <a:latin typeface="Meiryo" panose="020B0604030504040204" pitchFamily="34" charset="-128"/>
                          <a:ea typeface="Meiryo" panose="020B0604030504040204" pitchFamily="34" charset="-128"/>
                        </a:rPr>
                        <a:t>SMI</a:t>
                      </a:r>
                      <a:endParaRPr kumimoji="1" lang="ja-JP" altLang="en-US" sz="2800">
                        <a:solidFill>
                          <a:srgbClr val="084A56"/>
                        </a:solidFill>
                        <a:latin typeface="Meiryo" panose="020B0604030504040204" pitchFamily="34" charset="-128"/>
                        <a:ea typeface="Meiryo" panose="020B0604030504040204" pitchFamily="34" charset="-128"/>
                      </a:endParaRPr>
                    </a:p>
                  </p:txBody>
                </p:sp>
                <p:sp>
                  <p:nvSpPr>
                    <p:cNvPr id="433" name="テキスト ボックス 432">
                      <a:extLst>
                        <a:ext uri="{FF2B5EF4-FFF2-40B4-BE49-F238E27FC236}">
                          <a16:creationId xmlns:a16="http://schemas.microsoft.com/office/drawing/2014/main" id="{08CC054C-27BA-B04B-654E-18D4A23FD7D6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5927530" y="5283877"/>
                      <a:ext cx="1453334" cy="591450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>
                      <a:spAutoFit/>
                    </a:bodyPr>
                    <a:lstStyle/>
                    <a:p>
                      <a:r>
                        <a:rPr kumimoji="1" lang="ja-JP" altLang="en-US" sz="2800">
                          <a:latin typeface="Meiryo" panose="020B0604030504040204" pitchFamily="34" charset="-128"/>
                          <a:ea typeface="Meiryo" panose="020B0604030504040204" pitchFamily="34" charset="-128"/>
                        </a:rPr>
                        <a:t>共有メモリ</a:t>
                      </a:r>
                    </a:p>
                  </p:txBody>
                </p:sp>
              </p:grpSp>
              <p:sp>
                <p:nvSpPr>
                  <p:cNvPr id="420" name="正方形/長方形 7">
                    <a:extLst>
                      <a:ext uri="{FF2B5EF4-FFF2-40B4-BE49-F238E27FC236}">
                        <a16:creationId xmlns:a16="http://schemas.microsoft.com/office/drawing/2014/main" id="{1F0E9DF8-080F-B055-B8FC-C27ACA206F5B}"/>
                      </a:ext>
                    </a:extLst>
                  </p:cNvPr>
                  <p:cNvSpPr/>
                  <p:nvPr/>
                </p:nvSpPr>
                <p:spPr>
                  <a:xfrm>
                    <a:off x="5627187" y="3828114"/>
                    <a:ext cx="1606169" cy="468297"/>
                  </a:xfrm>
                  <a:prstGeom prst="rect">
                    <a:avLst/>
                  </a:prstGeom>
                  <a:solidFill>
                    <a:srgbClr val="CAEEFC"/>
                  </a:solidFill>
                  <a:ln/>
                </p:spPr>
                <p:style>
                  <a:lnRef idx="2">
                    <a:schemeClr val="dk1"/>
                  </a:lnRef>
                  <a:fillRef idx="1">
                    <a:schemeClr val="lt1"/>
                  </a:fillRef>
                  <a:effectRef idx="0">
                    <a:schemeClr val="dk1"/>
                  </a:effectRef>
                  <a:fontRef idx="minor">
                    <a:schemeClr val="dk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kumimoji="1" lang="ja-JP" altLang="en-US" sz="2800">
                        <a:solidFill>
                          <a:schemeClr val="tx1"/>
                        </a:solidFill>
                        <a:latin typeface="Meiryo" panose="020B0604030504040204" pitchFamily="34" charset="-128"/>
                        <a:ea typeface="Meiryo" panose="020B0604030504040204" pitchFamily="34" charset="-128"/>
                      </a:rPr>
                      <a:t>要求</a:t>
                    </a:r>
                  </a:p>
                </p:txBody>
              </p:sp>
              <p:cxnSp>
                <p:nvCxnSpPr>
                  <p:cNvPr id="421" name="直線矢印コネクタ 420">
                    <a:extLst>
                      <a:ext uri="{FF2B5EF4-FFF2-40B4-BE49-F238E27FC236}">
                        <a16:creationId xmlns:a16="http://schemas.microsoft.com/office/drawing/2014/main" id="{A977F9CB-AEB9-1FA1-5DAA-5C617D83D936}"/>
                      </a:ext>
                    </a:extLst>
                  </p:cNvPr>
                  <p:cNvCxnSpPr>
                    <a:cxnSpLocks/>
                    <a:stCxn id="418" idx="3"/>
                    <a:endCxn id="417" idx="1"/>
                  </p:cNvCxnSpPr>
                  <p:nvPr/>
                </p:nvCxnSpPr>
                <p:spPr>
                  <a:xfrm>
                    <a:off x="7467177" y="4044252"/>
                    <a:ext cx="967237" cy="18011"/>
                  </a:xfrm>
                  <a:prstGeom prst="straightConnector1">
                    <a:avLst/>
                  </a:prstGeom>
                  <a:ln w="38100" cap="flat" cmpd="sng" algn="ctr">
                    <a:solidFill>
                      <a:schemeClr val="dk1"/>
                    </a:solidFill>
                    <a:prstDash val="solid"/>
                    <a:round/>
                    <a:headEnd type="none" w="med" len="med"/>
                    <a:tailEnd type="arrow" w="med" len="med"/>
                  </a:ln>
                </p:spPr>
                <p:style>
                  <a:lnRef idx="0">
                    <a:scrgbClr r="0" g="0" b="0"/>
                  </a:lnRef>
                  <a:fillRef idx="0">
                    <a:scrgbClr r="0" g="0" b="0"/>
                  </a:fillRef>
                  <a:effectRef idx="0">
                    <a:scrgbClr r="0" g="0" b="0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422" name="正方形/長方形 421">
                    <a:extLst>
                      <a:ext uri="{FF2B5EF4-FFF2-40B4-BE49-F238E27FC236}">
                        <a16:creationId xmlns:a16="http://schemas.microsoft.com/office/drawing/2014/main" id="{17580A99-5831-A7BE-C54B-2A00C4B80AD4}"/>
                      </a:ext>
                    </a:extLst>
                  </p:cNvPr>
                  <p:cNvSpPr/>
                  <p:nvPr/>
                </p:nvSpPr>
                <p:spPr>
                  <a:xfrm>
                    <a:off x="8476607" y="5192737"/>
                    <a:ext cx="1964474" cy="468297"/>
                  </a:xfrm>
                  <a:prstGeom prst="rect">
                    <a:avLst/>
                  </a:prstGeom>
                  <a:solidFill>
                    <a:schemeClr val="accent5">
                      <a:lumMod val="20000"/>
                      <a:lumOff val="80000"/>
                    </a:schemeClr>
                  </a:solidFill>
                  <a:ln/>
                </p:spPr>
                <p:style>
                  <a:lnRef idx="2">
                    <a:schemeClr val="dk1"/>
                  </a:lnRef>
                  <a:fillRef idx="1">
                    <a:schemeClr val="lt1"/>
                  </a:fillRef>
                  <a:effectRef idx="0">
                    <a:schemeClr val="dk1"/>
                  </a:effectRef>
                  <a:fontRef idx="minor">
                    <a:schemeClr val="dk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kumimoji="1" lang="ja-JP" altLang="en-US" sz="2800">
                        <a:solidFill>
                          <a:schemeClr val="tx1"/>
                        </a:solidFill>
                        <a:latin typeface="Meiryo" panose="020B0604030504040204" pitchFamily="34" charset="-128"/>
                        <a:ea typeface="Meiryo" panose="020B0604030504040204" pitchFamily="34" charset="-128"/>
                      </a:rPr>
                      <a:t>ハイパーバイザ</a:t>
                    </a:r>
                  </a:p>
                </p:txBody>
              </p:sp>
              <p:cxnSp>
                <p:nvCxnSpPr>
                  <p:cNvPr id="423" name="直線矢印コネクタ 422">
                    <a:extLst>
                      <a:ext uri="{FF2B5EF4-FFF2-40B4-BE49-F238E27FC236}">
                        <a16:creationId xmlns:a16="http://schemas.microsoft.com/office/drawing/2014/main" id="{3FFB0F55-D1F4-6340-BB1E-53586FE563FF}"/>
                      </a:ext>
                    </a:extLst>
                  </p:cNvPr>
                  <p:cNvCxnSpPr>
                    <a:cxnSpLocks/>
                    <a:stCxn id="422" idx="0"/>
                    <a:endCxn id="417" idx="2"/>
                  </p:cNvCxnSpPr>
                  <p:nvPr/>
                </p:nvCxnSpPr>
                <p:spPr>
                  <a:xfrm flipV="1">
                    <a:off x="9458844" y="4296412"/>
                    <a:ext cx="1" cy="896325"/>
                  </a:xfrm>
                  <a:prstGeom prst="straightConnector1">
                    <a:avLst/>
                  </a:prstGeom>
                  <a:ln w="38100" cap="flat" cmpd="sng" algn="ctr">
                    <a:solidFill>
                      <a:schemeClr val="dk1"/>
                    </a:solidFill>
                    <a:prstDash val="solid"/>
                    <a:round/>
                    <a:headEnd type="none" w="med" len="med"/>
                    <a:tailEnd type="arrow" w="med" len="med"/>
                  </a:ln>
                </p:spPr>
                <p:style>
                  <a:lnRef idx="0">
                    <a:scrgbClr r="0" g="0" b="0"/>
                  </a:lnRef>
                  <a:fillRef idx="0">
                    <a:scrgbClr r="0" g="0" b="0"/>
                  </a:fillRef>
                  <a:effectRef idx="0">
                    <a:scrgbClr r="0" g="0" b="0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424" name="テキスト ボックス 423">
                    <a:extLst>
                      <a:ext uri="{FF2B5EF4-FFF2-40B4-BE49-F238E27FC236}">
                        <a16:creationId xmlns:a16="http://schemas.microsoft.com/office/drawing/2014/main" id="{BAB2349C-2D67-38DE-AEB6-074EAAD1BDC9}"/>
                      </a:ext>
                    </a:extLst>
                  </p:cNvPr>
                  <p:cNvSpPr txBox="1"/>
                  <p:nvPr/>
                </p:nvSpPr>
                <p:spPr>
                  <a:xfrm>
                    <a:off x="2297479" y="5484937"/>
                    <a:ext cx="2244972" cy="52355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kumimoji="1" lang="en-US" altLang="ja-JP" sz="2800" dirty="0">
                        <a:latin typeface="Meiryo" panose="020B0604030504040204" pitchFamily="34" charset="-128"/>
                        <a:ea typeface="Meiryo" panose="020B0604030504040204" pitchFamily="34" charset="-128"/>
                      </a:rPr>
                      <a:t>SMI</a:t>
                    </a:r>
                    <a:r>
                      <a:rPr kumimoji="1" lang="ja-JP" altLang="en-US" sz="2800">
                        <a:latin typeface="Meiryo" panose="020B0604030504040204" pitchFamily="34" charset="-128"/>
                        <a:ea typeface="Meiryo" panose="020B0604030504040204" pitchFamily="34" charset="-128"/>
                      </a:rPr>
                      <a:t>注入コマンド</a:t>
                    </a:r>
                    <a:endParaRPr kumimoji="1" lang="ja-JP" altLang="en-US" sz="2800" dirty="0">
                      <a:latin typeface="Meiryo" panose="020B0604030504040204" pitchFamily="34" charset="-128"/>
                      <a:ea typeface="Meiryo" panose="020B0604030504040204" pitchFamily="34" charset="-128"/>
                    </a:endParaRPr>
                  </a:p>
                </p:txBody>
              </p:sp>
            </p:grpSp>
            <p:sp>
              <p:nvSpPr>
                <p:cNvPr id="417" name="正方形/長方形 416">
                  <a:extLst>
                    <a:ext uri="{FF2B5EF4-FFF2-40B4-BE49-F238E27FC236}">
                      <a16:creationId xmlns:a16="http://schemas.microsoft.com/office/drawing/2014/main" id="{1BD3BE98-08DC-B850-D5D8-8AD97EB42BF0}"/>
                    </a:ext>
                  </a:extLst>
                </p:cNvPr>
                <p:cNvSpPr/>
                <p:nvPr/>
              </p:nvSpPr>
              <p:spPr>
                <a:xfrm>
                  <a:off x="8879363" y="3400064"/>
                  <a:ext cx="2048862" cy="468000"/>
                </a:xfrm>
                <a:prstGeom prst="rect">
                  <a:avLst/>
                </a:prstGeom>
                <a:solidFill>
                  <a:srgbClr val="D9CE4A"/>
                </a:solidFill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rtlCol="0" anchor="t"/>
                <a:lstStyle/>
                <a:p>
                  <a:pPr algn="ctr"/>
                  <a:r>
                    <a:rPr kumimoji="1" lang="en-US" altLang="ja-JP" sz="2800" dirty="0">
                      <a:solidFill>
                        <a:schemeClr val="tx1"/>
                      </a:solidFill>
                      <a:latin typeface="Meiryo" panose="020B0604030504040204" pitchFamily="34" charset="-128"/>
                      <a:ea typeface="Meiryo" panose="020B0604030504040204" pitchFamily="34" charset="-128"/>
                    </a:rPr>
                    <a:t>SMI</a:t>
                  </a:r>
                  <a:r>
                    <a:rPr kumimoji="1" lang="ja-JP" altLang="en-US" sz="2800">
                      <a:solidFill>
                        <a:schemeClr val="tx1"/>
                      </a:solidFill>
                      <a:latin typeface="Meiryo" panose="020B0604030504040204" pitchFamily="34" charset="-128"/>
                      <a:ea typeface="Meiryo" panose="020B0604030504040204" pitchFamily="34" charset="-128"/>
                    </a:rPr>
                    <a:t>ハンドラ</a:t>
                  </a:r>
                </a:p>
              </p:txBody>
            </p:sp>
          </p:grpSp>
          <p:cxnSp>
            <p:nvCxnSpPr>
              <p:cNvPr id="415" name="カギ線コネクタ 414">
                <a:extLst>
                  <a:ext uri="{FF2B5EF4-FFF2-40B4-BE49-F238E27FC236}">
                    <a16:creationId xmlns:a16="http://schemas.microsoft.com/office/drawing/2014/main" id="{01F44401-BC22-162B-A1B0-D9A1D8F0E15D}"/>
                  </a:ext>
                </a:extLst>
              </p:cNvPr>
              <p:cNvCxnSpPr>
                <a:cxnSpLocks/>
                <a:stCxn id="425" idx="2"/>
                <a:endCxn id="422" idx="1"/>
              </p:cNvCxnSpPr>
              <p:nvPr/>
            </p:nvCxnSpPr>
            <p:spPr>
              <a:xfrm rot="16200000" flipH="1">
                <a:off x="5634404" y="1639303"/>
                <a:ext cx="1150479" cy="5665871"/>
              </a:xfrm>
              <a:prstGeom prst="bentConnector2">
                <a:avLst/>
              </a:prstGeom>
              <a:ln w="38100" cap="flat" cmpd="sng" algn="ctr">
                <a:solidFill>
                  <a:schemeClr val="dk1"/>
                </a:solidFill>
                <a:prstDash val="solid"/>
                <a:round/>
                <a:headEnd type="none" w="med" len="med"/>
                <a:tailEnd type="arrow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/>
              </a:fontRef>
            </p:style>
          </p:cxnSp>
        </p:grpSp>
        <p:cxnSp>
          <p:nvCxnSpPr>
            <p:cNvPr id="412" name="直線矢印コネクタ 411">
              <a:extLst>
                <a:ext uri="{FF2B5EF4-FFF2-40B4-BE49-F238E27FC236}">
                  <a16:creationId xmlns:a16="http://schemas.microsoft.com/office/drawing/2014/main" id="{8D959CC5-DAF9-83DB-3453-217B71B7934B}"/>
                </a:ext>
              </a:extLst>
            </p:cNvPr>
            <p:cNvCxnSpPr>
              <a:cxnSpLocks/>
              <a:stCxn id="425" idx="3"/>
              <a:endCxn id="418" idx="1"/>
            </p:cNvCxnSpPr>
            <p:nvPr/>
          </p:nvCxnSpPr>
          <p:spPr>
            <a:xfrm>
              <a:off x="4105640" y="3663000"/>
              <a:ext cx="1553159" cy="2723"/>
            </a:xfrm>
            <a:prstGeom prst="straightConnector1">
              <a:avLst/>
            </a:prstGeom>
            <a:ln w="38100" cap="flat" cmpd="sng" algn="ctr">
              <a:solidFill>
                <a:schemeClr val="dk1"/>
              </a:solidFill>
              <a:prstDash val="solid"/>
              <a:round/>
              <a:headEnd type="none" w="med" len="med"/>
              <a:tailEnd type="arrow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</p:cxnSp>
        <p:sp>
          <p:nvSpPr>
            <p:cNvPr id="413" name="テキスト ボックス 11">
              <a:extLst>
                <a:ext uri="{FF2B5EF4-FFF2-40B4-BE49-F238E27FC236}">
                  <a16:creationId xmlns:a16="http://schemas.microsoft.com/office/drawing/2014/main" id="{0E44872F-9907-04FD-B4F2-1B55D87F9BFE}"/>
                </a:ext>
              </a:extLst>
            </p:cNvPr>
            <p:cNvSpPr txBox="1"/>
            <p:nvPr/>
          </p:nvSpPr>
          <p:spPr>
            <a:xfrm>
              <a:off x="2827514" y="2477565"/>
              <a:ext cx="109838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ja-JP" sz="2800" dirty="0">
                  <a:latin typeface="Meiryo" panose="020B0604030504040204" pitchFamily="34" charset="-128"/>
                  <a:ea typeface="Meiryo" panose="020B0604030504040204" pitchFamily="34" charset="-128"/>
                </a:rPr>
                <a:t>IDS VM</a:t>
              </a:r>
              <a:endParaRPr kumimoji="1" lang="ja-JP" altLang="en-US" sz="2800">
                <a:latin typeface="Meiryo" panose="020B0604030504040204" pitchFamily="34" charset="-128"/>
                <a:ea typeface="Meiryo" panose="020B0604030504040204" pitchFamily="34" charset="-128"/>
              </a:endParaRPr>
            </a:p>
          </p:txBody>
        </p:sp>
      </p:grpSp>
      <p:grpSp>
        <p:nvGrpSpPr>
          <p:cNvPr id="480" name="グループ化 479">
            <a:extLst>
              <a:ext uri="{FF2B5EF4-FFF2-40B4-BE49-F238E27FC236}">
                <a16:creationId xmlns:a16="http://schemas.microsoft.com/office/drawing/2014/main" id="{C231BC9F-89AF-122B-6585-1DA93E2371AF}"/>
              </a:ext>
            </a:extLst>
          </p:cNvPr>
          <p:cNvGrpSpPr/>
          <p:nvPr/>
        </p:nvGrpSpPr>
        <p:grpSpPr>
          <a:xfrm>
            <a:off x="16060159" y="20537785"/>
            <a:ext cx="12689319" cy="4154464"/>
            <a:chOff x="7526933" y="1666548"/>
            <a:chExt cx="12689319" cy="4154464"/>
          </a:xfrm>
        </p:grpSpPr>
        <p:grpSp>
          <p:nvGrpSpPr>
            <p:cNvPr id="481" name="グループ化 480">
              <a:extLst>
                <a:ext uri="{FF2B5EF4-FFF2-40B4-BE49-F238E27FC236}">
                  <a16:creationId xmlns:a16="http://schemas.microsoft.com/office/drawing/2014/main" id="{B1A3CEC9-384A-585C-4267-793A7AD2BC5E}"/>
                </a:ext>
              </a:extLst>
            </p:cNvPr>
            <p:cNvGrpSpPr/>
            <p:nvPr/>
          </p:nvGrpSpPr>
          <p:grpSpPr>
            <a:xfrm>
              <a:off x="7526933" y="1666548"/>
              <a:ext cx="12689319" cy="4154464"/>
              <a:chOff x="2082506" y="1298542"/>
              <a:chExt cx="9313912" cy="4154464"/>
            </a:xfrm>
          </p:grpSpPr>
          <p:sp>
            <p:nvSpPr>
              <p:cNvPr id="492" name="四角形: 角を丸くする 6">
                <a:extLst>
                  <a:ext uri="{FF2B5EF4-FFF2-40B4-BE49-F238E27FC236}">
                    <a16:creationId xmlns:a16="http://schemas.microsoft.com/office/drawing/2014/main" id="{F5AA3A86-C0C0-C755-42B9-539874D9C3D6}"/>
                  </a:ext>
                </a:extLst>
              </p:cNvPr>
              <p:cNvSpPr/>
              <p:nvPr/>
            </p:nvSpPr>
            <p:spPr>
              <a:xfrm>
                <a:off x="2082506" y="2959030"/>
                <a:ext cx="2588401" cy="1281860"/>
              </a:xfrm>
              <a:prstGeom prst="roundRect">
                <a:avLst/>
              </a:prstGeom>
              <a:solidFill>
                <a:srgbClr val="4DA72D"/>
              </a:solidFill>
              <a:ln>
                <a:noFill/>
              </a:ln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 sz="2800">
                  <a:solidFill>
                    <a:schemeClr val="tx1"/>
                  </a:solidFill>
                  <a:latin typeface="Meiryo" panose="020B0604030504040204" pitchFamily="34" charset="-128"/>
                  <a:ea typeface="Meiryo" panose="020B0604030504040204" pitchFamily="34" charset="-128"/>
                </a:endParaRPr>
              </a:p>
            </p:txBody>
          </p:sp>
          <p:grpSp>
            <p:nvGrpSpPr>
              <p:cNvPr id="493" name="グループ化 492">
                <a:extLst>
                  <a:ext uri="{FF2B5EF4-FFF2-40B4-BE49-F238E27FC236}">
                    <a16:creationId xmlns:a16="http://schemas.microsoft.com/office/drawing/2014/main" id="{BEFCE217-6504-E367-DD45-4ABE20E1A800}"/>
                  </a:ext>
                </a:extLst>
              </p:cNvPr>
              <p:cNvGrpSpPr/>
              <p:nvPr/>
            </p:nvGrpSpPr>
            <p:grpSpPr>
              <a:xfrm>
                <a:off x="2647776" y="1298542"/>
                <a:ext cx="8748642" cy="4154464"/>
                <a:chOff x="2647776" y="1298542"/>
                <a:chExt cx="8748642" cy="4154464"/>
              </a:xfrm>
            </p:grpSpPr>
            <p:grpSp>
              <p:nvGrpSpPr>
                <p:cNvPr id="496" name="グループ化 495">
                  <a:extLst>
                    <a:ext uri="{FF2B5EF4-FFF2-40B4-BE49-F238E27FC236}">
                      <a16:creationId xmlns:a16="http://schemas.microsoft.com/office/drawing/2014/main" id="{3DE27CA4-98D7-2723-B8CD-5AE56F9E66A3}"/>
                    </a:ext>
                  </a:extLst>
                </p:cNvPr>
                <p:cNvGrpSpPr/>
                <p:nvPr/>
              </p:nvGrpSpPr>
              <p:grpSpPr>
                <a:xfrm>
                  <a:off x="2647776" y="1298542"/>
                  <a:ext cx="8748642" cy="4154464"/>
                  <a:chOff x="2081804" y="1675567"/>
                  <a:chExt cx="8748642" cy="4157103"/>
                </a:xfrm>
              </p:grpSpPr>
              <p:sp>
                <p:nvSpPr>
                  <p:cNvPr id="498" name="正方形/長方形 497">
                    <a:extLst>
                      <a:ext uri="{FF2B5EF4-FFF2-40B4-BE49-F238E27FC236}">
                        <a16:creationId xmlns:a16="http://schemas.microsoft.com/office/drawing/2014/main" id="{96A70F38-15BC-EDEA-E2B7-BC2AC773C41F}"/>
                      </a:ext>
                    </a:extLst>
                  </p:cNvPr>
                  <p:cNvSpPr/>
                  <p:nvPr/>
                </p:nvSpPr>
                <p:spPr>
                  <a:xfrm>
                    <a:off x="4327371" y="3653164"/>
                    <a:ext cx="2374351" cy="725959"/>
                  </a:xfrm>
                  <a:prstGeom prst="rect">
                    <a:avLst/>
                  </a:prstGeom>
                  <a:ln/>
                </p:spPr>
                <p:style>
                  <a:lnRef idx="2">
                    <a:schemeClr val="dk1"/>
                  </a:lnRef>
                  <a:fillRef idx="1">
                    <a:schemeClr val="lt1"/>
                  </a:fillRef>
                  <a:effectRef idx="0">
                    <a:schemeClr val="dk1"/>
                  </a:effectRef>
                  <a:fontRef idx="minor">
                    <a:schemeClr val="dk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ja-JP" altLang="en-US" sz="2800">
                      <a:solidFill>
                        <a:schemeClr val="tx1"/>
                      </a:solidFill>
                      <a:latin typeface="Meiryo" panose="020B0604030504040204" pitchFamily="34" charset="-128"/>
                      <a:ea typeface="Meiryo" panose="020B0604030504040204" pitchFamily="34" charset="-128"/>
                    </a:endParaRPr>
                  </a:p>
                </p:txBody>
              </p:sp>
              <p:grpSp>
                <p:nvGrpSpPr>
                  <p:cNvPr id="499" name="グループ化 498">
                    <a:extLst>
                      <a:ext uri="{FF2B5EF4-FFF2-40B4-BE49-F238E27FC236}">
                        <a16:creationId xmlns:a16="http://schemas.microsoft.com/office/drawing/2014/main" id="{2EF4C743-5C51-0A5E-35D8-66AD2ECC17BD}"/>
                      </a:ext>
                    </a:extLst>
                  </p:cNvPr>
                  <p:cNvGrpSpPr/>
                  <p:nvPr/>
                </p:nvGrpSpPr>
                <p:grpSpPr>
                  <a:xfrm>
                    <a:off x="2081804" y="1675567"/>
                    <a:ext cx="8748642" cy="4134496"/>
                    <a:chOff x="2304956" y="3501114"/>
                    <a:chExt cx="8748642" cy="4670686"/>
                  </a:xfrm>
                </p:grpSpPr>
                <p:sp>
                  <p:nvSpPr>
                    <p:cNvPr id="503" name="正方形/長方形 502">
                      <a:extLst>
                        <a:ext uri="{FF2B5EF4-FFF2-40B4-BE49-F238E27FC236}">
                          <a16:creationId xmlns:a16="http://schemas.microsoft.com/office/drawing/2014/main" id="{B7FBBA97-4293-CB77-791B-7F3175C5AE0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304956" y="5909394"/>
                      <a:ext cx="1457863" cy="529029"/>
                    </a:xfrm>
                    <a:prstGeom prst="rect">
                      <a:avLst/>
                    </a:prstGeom>
                    <a:solidFill>
                      <a:srgbClr val="98CBF2"/>
                    </a:solidFill>
                    <a:ln/>
                  </p:spPr>
                  <p:style>
                    <a:lnRef idx="2">
                      <a:schemeClr val="dk1"/>
                    </a:lnRef>
                    <a:fillRef idx="1">
                      <a:schemeClr val="lt1"/>
                    </a:fillRef>
                    <a:effectRef idx="0">
                      <a:schemeClr val="dk1"/>
                    </a:effectRef>
                    <a:fontRef idx="minor">
                      <a:schemeClr val="dk1"/>
                    </a:fontRef>
                  </p:style>
                  <p:txBody>
                    <a:bodyPr rtlCol="0" anchor="ctr" anchorCtr="1"/>
                    <a:lstStyle/>
                    <a:p>
                      <a:pPr algn="ctr"/>
                      <a:r>
                        <a:rPr kumimoji="1" lang="en-US" altLang="ja-JP" sz="2800" dirty="0">
                          <a:solidFill>
                            <a:schemeClr val="tx1"/>
                          </a:solidFill>
                          <a:latin typeface="Meiryo" panose="020B0604030504040204" pitchFamily="34" charset="-128"/>
                          <a:ea typeface="Meiryo" panose="020B0604030504040204" pitchFamily="34" charset="-128"/>
                        </a:rPr>
                        <a:t>IDS</a:t>
                      </a:r>
                      <a:endParaRPr kumimoji="1" lang="ja-JP" altLang="en-US" sz="2800">
                        <a:solidFill>
                          <a:schemeClr val="tx1"/>
                        </a:solidFill>
                        <a:latin typeface="Meiryo" panose="020B0604030504040204" pitchFamily="34" charset="-128"/>
                        <a:ea typeface="Meiryo" panose="020B0604030504040204" pitchFamily="34" charset="-128"/>
                      </a:endParaRPr>
                    </a:p>
                  </p:txBody>
                </p:sp>
                <p:sp>
                  <p:nvSpPr>
                    <p:cNvPr id="504" name="四角形: 角を丸くする 6">
                      <a:extLst>
                        <a:ext uri="{FF2B5EF4-FFF2-40B4-BE49-F238E27FC236}">
                          <a16:creationId xmlns:a16="http://schemas.microsoft.com/office/drawing/2014/main" id="{90272B1F-9EA1-9D9F-20AB-AEFDEA6CA95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310398" y="4000460"/>
                      <a:ext cx="2743200" cy="4171340"/>
                    </a:xfrm>
                    <a:prstGeom prst="roundRect">
                      <a:avLst/>
                    </a:prstGeom>
                    <a:ln/>
                  </p:spPr>
                  <p:style>
                    <a:lnRef idx="1">
                      <a:schemeClr val="accent4"/>
                    </a:lnRef>
                    <a:fillRef idx="2">
                      <a:schemeClr val="accent4"/>
                    </a:fillRef>
                    <a:effectRef idx="1">
                      <a:schemeClr val="accent4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kumimoji="1" lang="ja-JP" altLang="en-US" sz="2800">
                        <a:solidFill>
                          <a:schemeClr val="tx1"/>
                        </a:solidFill>
                        <a:latin typeface="Meiryo" panose="020B0604030504040204" pitchFamily="34" charset="-128"/>
                        <a:ea typeface="Meiryo" panose="020B0604030504040204" pitchFamily="34" charset="-128"/>
                      </a:endParaRPr>
                    </a:p>
                  </p:txBody>
                </p:sp>
                <p:sp>
                  <p:nvSpPr>
                    <p:cNvPr id="505" name="テキスト ボックス 11">
                      <a:extLst>
                        <a:ext uri="{FF2B5EF4-FFF2-40B4-BE49-F238E27FC236}">
                          <a16:creationId xmlns:a16="http://schemas.microsoft.com/office/drawing/2014/main" id="{B401523A-C936-076F-63A6-10C410DC143D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8849586" y="3501114"/>
                      <a:ext cx="1661403" cy="591450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ja-JP" altLang="en-US" sz="2800">
                          <a:latin typeface="Meiryo" panose="020B0604030504040204" pitchFamily="34" charset="-128"/>
                          <a:ea typeface="Meiryo" panose="020B0604030504040204" pitchFamily="34" charset="-128"/>
                        </a:rPr>
                        <a:t>監視対象</a:t>
                      </a:r>
                      <a:r>
                        <a:rPr lang="en-US" altLang="ja-JP" sz="2800" dirty="0">
                          <a:latin typeface="Meiryo" panose="020B0604030504040204" pitchFamily="34" charset="-128"/>
                          <a:ea typeface="Meiryo" panose="020B0604030504040204" pitchFamily="34" charset="-128"/>
                        </a:rPr>
                        <a:t>VM</a:t>
                      </a:r>
                      <a:endParaRPr kumimoji="1" lang="ja-JP" altLang="en-US" sz="2800">
                        <a:latin typeface="Meiryo" panose="020B0604030504040204" pitchFamily="34" charset="-128"/>
                        <a:ea typeface="Meiryo" panose="020B0604030504040204" pitchFamily="34" charset="-128"/>
                      </a:endParaRPr>
                    </a:p>
                  </p:txBody>
                </p:sp>
                <p:sp>
                  <p:nvSpPr>
                    <p:cNvPr id="506" name="正方形/長方形 14">
                      <a:extLst>
                        <a:ext uri="{FF2B5EF4-FFF2-40B4-BE49-F238E27FC236}">
                          <a16:creationId xmlns:a16="http://schemas.microsoft.com/office/drawing/2014/main" id="{0725EEAC-106B-325F-FEA4-FFA72A35076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656735" y="7224160"/>
                      <a:ext cx="2085535" cy="529029"/>
                    </a:xfrm>
                    <a:prstGeom prst="rect">
                      <a:avLst/>
                    </a:prstGeom>
                    <a:solidFill>
                      <a:schemeClr val="accent2">
                        <a:lumMod val="20000"/>
                        <a:lumOff val="80000"/>
                      </a:schemeClr>
                    </a:solidFill>
                    <a:ln w="19050">
                      <a:solidFill>
                        <a:schemeClr val="tx1"/>
                      </a:solidFill>
                    </a:ln>
                  </p:spPr>
                  <p:style>
                    <a:lnRef idx="1">
                      <a:schemeClr val="accent6"/>
                    </a:lnRef>
                    <a:fillRef idx="2">
                      <a:schemeClr val="accent6"/>
                    </a:fillRef>
                    <a:effectRef idx="1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tlCol="0" anchor="t"/>
                    <a:lstStyle/>
                    <a:p>
                      <a:pPr algn="ctr"/>
                      <a:r>
                        <a:rPr lang="ja-JP" altLang="en-US" sz="2800">
                          <a:solidFill>
                            <a:schemeClr val="tx1"/>
                          </a:solidFill>
                          <a:latin typeface="Meiryo" panose="020B0604030504040204" pitchFamily="34" charset="-128"/>
                          <a:ea typeface="Meiryo" panose="020B0604030504040204" pitchFamily="34" charset="-128"/>
                        </a:rPr>
                        <a:t>エージェント</a:t>
                      </a:r>
                      <a:endParaRPr kumimoji="1" lang="ja-JP" altLang="en-US" sz="2800">
                        <a:solidFill>
                          <a:schemeClr val="tx1"/>
                        </a:solidFill>
                        <a:latin typeface="Meiryo" panose="020B0604030504040204" pitchFamily="34" charset="-128"/>
                        <a:ea typeface="Meiryo" panose="020B0604030504040204" pitchFamily="34" charset="-128"/>
                      </a:endParaRPr>
                    </a:p>
                  </p:txBody>
                </p:sp>
                <p:sp>
                  <p:nvSpPr>
                    <p:cNvPr id="507" name="四角形: 対角を切り取る 15">
                      <a:extLst>
                        <a:ext uri="{FF2B5EF4-FFF2-40B4-BE49-F238E27FC236}">
                          <a16:creationId xmlns:a16="http://schemas.microsoft.com/office/drawing/2014/main" id="{6D3E09AE-04CD-B417-D1CF-228C6813B14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534402" y="5735179"/>
                      <a:ext cx="2264932" cy="2227889"/>
                    </a:xfrm>
                    <a:prstGeom prst="snip2DiagRect">
                      <a:avLst/>
                    </a:prstGeom>
                    <a:noFill/>
                    <a:ln w="9525" cap="flat" cmpd="sng" algn="ctr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style>
                    <a:lnRef idx="0">
                      <a:scrgbClr r="0" g="0" b="0"/>
                    </a:lnRef>
                    <a:fillRef idx="0">
                      <a:scrgbClr r="0" g="0" b="0"/>
                    </a:fillRef>
                    <a:effectRef idx="0">
                      <a:scrgbClr r="0" g="0" b="0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kumimoji="1" lang="ja-JP" altLang="en-US" sz="2800">
                        <a:solidFill>
                          <a:schemeClr val="tx1"/>
                        </a:solidFill>
                        <a:latin typeface="Meiryo" panose="020B0604030504040204" pitchFamily="34" charset="-128"/>
                        <a:ea typeface="Meiryo" panose="020B0604030504040204" pitchFamily="34" charset="-128"/>
                      </a:endParaRPr>
                    </a:p>
                  </p:txBody>
                </p:sp>
                <p:sp>
                  <p:nvSpPr>
                    <p:cNvPr id="508" name="正方形/長方形 16">
                      <a:extLst>
                        <a:ext uri="{FF2B5EF4-FFF2-40B4-BE49-F238E27FC236}">
                          <a16:creationId xmlns:a16="http://schemas.microsoft.com/office/drawing/2014/main" id="{AF0974E6-5D88-400C-CD1A-C8C7E3EDB73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618893" y="5587221"/>
                      <a:ext cx="782653" cy="447640"/>
                    </a:xfrm>
                    <a:prstGeom prst="rect">
                      <a:avLst/>
                    </a:prstGeom>
                    <a:ln/>
                  </p:spPr>
                  <p:style>
                    <a:lnRef idx="2">
                      <a:schemeClr val="dk1"/>
                    </a:lnRef>
                    <a:fillRef idx="1">
                      <a:schemeClr val="lt1"/>
                    </a:fillRef>
                    <a:effectRef idx="0">
                      <a:schemeClr val="dk1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r>
                        <a:rPr kumimoji="1" lang="en-US" altLang="ja-JP" sz="2800" dirty="0">
                          <a:solidFill>
                            <a:schemeClr val="tx1"/>
                          </a:solidFill>
                          <a:latin typeface="Meiryo" panose="020B0604030504040204" pitchFamily="34" charset="-128"/>
                          <a:ea typeface="Meiryo" panose="020B0604030504040204" pitchFamily="34" charset="-128"/>
                        </a:rPr>
                        <a:t>BIOS</a:t>
                      </a:r>
                      <a:endParaRPr kumimoji="1" lang="ja-JP" altLang="en-US" sz="2800">
                        <a:solidFill>
                          <a:schemeClr val="tx1"/>
                        </a:solidFill>
                        <a:latin typeface="Meiryo" panose="020B0604030504040204" pitchFamily="34" charset="-128"/>
                        <a:ea typeface="Meiryo" panose="020B0604030504040204" pitchFamily="34" charset="-128"/>
                      </a:endParaRPr>
                    </a:p>
                  </p:txBody>
                </p:sp>
                <p:sp>
                  <p:nvSpPr>
                    <p:cNvPr id="509" name="テキスト ボックス 508">
                      <a:extLst>
                        <a:ext uri="{FF2B5EF4-FFF2-40B4-BE49-F238E27FC236}">
                          <a16:creationId xmlns:a16="http://schemas.microsoft.com/office/drawing/2014/main" id="{AD70B929-EE73-929C-B703-C81B7B9F60F2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5048629" y="5194591"/>
                      <a:ext cx="1453334" cy="591450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>
                      <a:spAutoFit/>
                    </a:bodyPr>
                    <a:lstStyle/>
                    <a:p>
                      <a:r>
                        <a:rPr kumimoji="1" lang="ja-JP" altLang="en-US" sz="2800">
                          <a:latin typeface="Meiryo" panose="020B0604030504040204" pitchFamily="34" charset="-128"/>
                          <a:ea typeface="Meiryo" panose="020B0604030504040204" pitchFamily="34" charset="-128"/>
                        </a:rPr>
                        <a:t>共有メモリ</a:t>
                      </a:r>
                    </a:p>
                  </p:txBody>
                </p:sp>
              </p:grpSp>
              <p:sp>
                <p:nvSpPr>
                  <p:cNvPr id="500" name="正方形/長方形 7">
                    <a:extLst>
                      <a:ext uri="{FF2B5EF4-FFF2-40B4-BE49-F238E27FC236}">
                        <a16:creationId xmlns:a16="http://schemas.microsoft.com/office/drawing/2014/main" id="{B1817EAA-7CB3-F96B-9C93-12EC0F3E4B5A}"/>
                      </a:ext>
                    </a:extLst>
                  </p:cNvPr>
                  <p:cNvSpPr/>
                  <p:nvPr/>
                </p:nvSpPr>
                <p:spPr>
                  <a:xfrm>
                    <a:off x="4662083" y="3802184"/>
                    <a:ext cx="1704926" cy="468297"/>
                  </a:xfrm>
                  <a:prstGeom prst="rect">
                    <a:avLst/>
                  </a:prstGeom>
                  <a:solidFill>
                    <a:srgbClr val="C2F1C8"/>
                  </a:solidFill>
                  <a:ln/>
                </p:spPr>
                <p:style>
                  <a:lnRef idx="2">
                    <a:schemeClr val="dk1"/>
                  </a:lnRef>
                  <a:fillRef idx="1">
                    <a:schemeClr val="lt1"/>
                  </a:fillRef>
                  <a:effectRef idx="0">
                    <a:schemeClr val="dk1"/>
                  </a:effectRef>
                  <a:fontRef idx="minor">
                    <a:schemeClr val="dk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kumimoji="1" lang="ja-JP" altLang="en-US" sz="2800">
                        <a:solidFill>
                          <a:schemeClr val="tx1"/>
                        </a:solidFill>
                        <a:latin typeface="Meiryo" panose="020B0604030504040204" pitchFamily="34" charset="-128"/>
                        <a:ea typeface="Meiryo" panose="020B0604030504040204" pitchFamily="34" charset="-128"/>
                      </a:rPr>
                      <a:t>一括取得要求</a:t>
                    </a:r>
                  </a:p>
                </p:txBody>
              </p:sp>
              <p:cxnSp>
                <p:nvCxnSpPr>
                  <p:cNvPr id="501" name="直線矢印コネクタ 500">
                    <a:extLst>
                      <a:ext uri="{FF2B5EF4-FFF2-40B4-BE49-F238E27FC236}">
                        <a16:creationId xmlns:a16="http://schemas.microsoft.com/office/drawing/2014/main" id="{A74196BF-6A5B-0E2D-504B-6B09A7CD5532}"/>
                      </a:ext>
                    </a:extLst>
                  </p:cNvPr>
                  <p:cNvCxnSpPr>
                    <a:cxnSpLocks/>
                    <a:stCxn id="498" idx="3"/>
                  </p:cNvCxnSpPr>
                  <p:nvPr/>
                </p:nvCxnSpPr>
                <p:spPr>
                  <a:xfrm>
                    <a:off x="6701722" y="4016143"/>
                    <a:ext cx="1731862" cy="1052696"/>
                  </a:xfrm>
                  <a:prstGeom prst="straightConnector1">
                    <a:avLst/>
                  </a:prstGeom>
                  <a:ln w="38100" cap="flat" cmpd="sng" algn="ctr">
                    <a:solidFill>
                      <a:schemeClr val="dk1"/>
                    </a:solidFill>
                    <a:prstDash val="solid"/>
                    <a:round/>
                    <a:headEnd type="none" w="med" len="med"/>
                    <a:tailEnd type="arrow" w="med" len="med"/>
                  </a:ln>
                </p:spPr>
                <p:style>
                  <a:lnRef idx="0">
                    <a:scrgbClr r="0" g="0" b="0"/>
                  </a:lnRef>
                  <a:fillRef idx="0">
                    <a:scrgbClr r="0" g="0" b="0"/>
                  </a:fillRef>
                  <a:effectRef idx="0">
                    <a:scrgbClr r="0" g="0" b="0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502" name="テキスト ボックス 501">
                    <a:extLst>
                      <a:ext uri="{FF2B5EF4-FFF2-40B4-BE49-F238E27FC236}">
                        <a16:creationId xmlns:a16="http://schemas.microsoft.com/office/drawing/2014/main" id="{F1987CFF-F567-3244-E04B-8DED6F1E1CC9}"/>
                      </a:ext>
                    </a:extLst>
                  </p:cNvPr>
                  <p:cNvSpPr txBox="1"/>
                  <p:nvPr/>
                </p:nvSpPr>
                <p:spPr>
                  <a:xfrm>
                    <a:off x="2850638" y="5309118"/>
                    <a:ext cx="3000182" cy="52355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kumimoji="1" lang="en-US" altLang="ja-JP" sz="2800" dirty="0">
                        <a:latin typeface="Meiryo" panose="020B0604030504040204" pitchFamily="34" charset="-128"/>
                        <a:ea typeface="Meiryo" panose="020B0604030504040204" pitchFamily="34" charset="-128"/>
                      </a:rPr>
                      <a:t>SMI</a:t>
                    </a:r>
                    <a:r>
                      <a:rPr kumimoji="1" lang="ja-JP" altLang="en-US" sz="2800">
                        <a:latin typeface="Meiryo" panose="020B0604030504040204" pitchFamily="34" charset="-128"/>
                        <a:ea typeface="Meiryo" panose="020B0604030504040204" pitchFamily="34" charset="-128"/>
                      </a:rPr>
                      <a:t>インジェクション</a:t>
                    </a:r>
                    <a:endParaRPr kumimoji="1" lang="ja-JP" altLang="en-US" sz="2800" dirty="0">
                      <a:latin typeface="Meiryo" panose="020B0604030504040204" pitchFamily="34" charset="-128"/>
                      <a:ea typeface="Meiryo" panose="020B0604030504040204" pitchFamily="34" charset="-128"/>
                    </a:endParaRPr>
                  </a:p>
                </p:txBody>
              </p:sp>
            </p:grpSp>
            <p:cxnSp>
              <p:nvCxnSpPr>
                <p:cNvPr id="497" name="カギ線コネクタ 496">
                  <a:extLst>
                    <a:ext uri="{FF2B5EF4-FFF2-40B4-BE49-F238E27FC236}">
                      <a16:creationId xmlns:a16="http://schemas.microsoft.com/office/drawing/2014/main" id="{B0CD97BE-3939-576A-48C8-DEEA963B47FC}"/>
                    </a:ext>
                  </a:extLst>
                </p:cNvPr>
                <p:cNvCxnSpPr>
                  <a:cxnSpLocks/>
                  <a:stCxn id="503" idx="2"/>
                  <a:endCxn id="506" idx="1"/>
                </p:cNvCxnSpPr>
                <p:nvPr/>
              </p:nvCxnSpPr>
              <p:spPr>
                <a:xfrm rot="16200000" flipH="1">
                  <a:off x="5723584" y="1550123"/>
                  <a:ext cx="929094" cy="5622847"/>
                </a:xfrm>
                <a:prstGeom prst="bentConnector2">
                  <a:avLst/>
                </a:prstGeom>
                <a:ln w="38100" cap="flat" cmpd="sng" algn="ctr">
                  <a:solidFill>
                    <a:schemeClr val="dk1"/>
                  </a:solidFill>
                  <a:prstDash val="solid"/>
                  <a:round/>
                  <a:headEnd type="none" w="med" len="med"/>
                  <a:tailEnd type="arrow" w="med" len="med"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494" name="直線矢印コネクタ 493">
                <a:extLst>
                  <a:ext uri="{FF2B5EF4-FFF2-40B4-BE49-F238E27FC236}">
                    <a16:creationId xmlns:a16="http://schemas.microsoft.com/office/drawing/2014/main" id="{6C95B906-172A-64B4-52FB-0D3A310CF76E}"/>
                  </a:ext>
                </a:extLst>
              </p:cNvPr>
              <p:cNvCxnSpPr>
                <a:cxnSpLocks/>
                <a:stCxn id="503" idx="3"/>
                <a:endCxn id="498" idx="1"/>
              </p:cNvCxnSpPr>
              <p:nvPr/>
            </p:nvCxnSpPr>
            <p:spPr>
              <a:xfrm flipV="1">
                <a:off x="4105640" y="3637633"/>
                <a:ext cx="787703" cy="25367"/>
              </a:xfrm>
              <a:prstGeom prst="straightConnector1">
                <a:avLst/>
              </a:prstGeom>
              <a:ln w="38100" cap="flat" cmpd="sng" algn="ctr">
                <a:solidFill>
                  <a:schemeClr val="dk1"/>
                </a:solidFill>
                <a:prstDash val="solid"/>
                <a:round/>
                <a:headEnd type="none" w="med" len="med"/>
                <a:tailEnd type="arrow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/>
              </a:fontRef>
            </p:style>
          </p:cxnSp>
          <p:sp>
            <p:nvSpPr>
              <p:cNvPr id="495" name="テキスト ボックス 11">
                <a:extLst>
                  <a:ext uri="{FF2B5EF4-FFF2-40B4-BE49-F238E27FC236}">
                    <a16:creationId xmlns:a16="http://schemas.microsoft.com/office/drawing/2014/main" id="{982E5FA1-7DC1-0DB2-C42E-2036883759D5}"/>
                  </a:ext>
                </a:extLst>
              </p:cNvPr>
              <p:cNvSpPr txBox="1"/>
              <p:nvPr/>
            </p:nvSpPr>
            <p:spPr>
              <a:xfrm>
                <a:off x="2827514" y="2477565"/>
                <a:ext cx="109838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ja-JP" sz="2800" dirty="0">
                    <a:latin typeface="Meiryo" panose="020B0604030504040204" pitchFamily="34" charset="-128"/>
                    <a:ea typeface="Meiryo" panose="020B0604030504040204" pitchFamily="34" charset="-128"/>
                  </a:rPr>
                  <a:t>IDS VM</a:t>
                </a:r>
                <a:endParaRPr kumimoji="1" lang="ja-JP" altLang="en-US" sz="2800">
                  <a:latin typeface="Meiryo" panose="020B0604030504040204" pitchFamily="34" charset="-128"/>
                  <a:ea typeface="Meiryo" panose="020B0604030504040204" pitchFamily="34" charset="-128"/>
                </a:endParaRPr>
              </a:p>
            </p:txBody>
          </p:sp>
        </p:grpSp>
        <p:sp>
          <p:nvSpPr>
            <p:cNvPr id="482" name="正方形/長方形 5">
              <a:extLst>
                <a:ext uri="{FF2B5EF4-FFF2-40B4-BE49-F238E27FC236}">
                  <a16:creationId xmlns:a16="http://schemas.microsoft.com/office/drawing/2014/main" id="{9896AF4D-9A23-6547-1220-4989D4CFCAA6}"/>
                </a:ext>
              </a:extLst>
            </p:cNvPr>
            <p:cNvSpPr/>
            <p:nvPr/>
          </p:nvSpPr>
          <p:spPr>
            <a:xfrm>
              <a:off x="16950755" y="4027891"/>
              <a:ext cx="2841343" cy="776696"/>
            </a:xfrm>
            <a:prstGeom prst="rect">
              <a:avLst/>
            </a:prstGeom>
            <a:solidFill>
              <a:srgbClr val="F1BA01"/>
            </a:solidFill>
          </p:spPr>
          <p:style>
            <a:lnRef idx="2">
              <a:schemeClr val="accent3">
                <a:shade val="15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2800" dirty="0">
                  <a:solidFill>
                    <a:schemeClr val="tx1"/>
                  </a:solidFill>
                  <a:latin typeface="Meiryo" panose="020B0604030504040204" pitchFamily="34" charset="-128"/>
                  <a:ea typeface="Meiryo" panose="020B0604030504040204" pitchFamily="34" charset="-128"/>
                </a:rPr>
                <a:t>uBPF</a:t>
              </a:r>
              <a:r>
                <a:rPr kumimoji="1" lang="ja-JP" altLang="en-US" sz="2800">
                  <a:solidFill>
                    <a:schemeClr val="tx1"/>
                  </a:solidFill>
                  <a:latin typeface="Meiryo" panose="020B0604030504040204" pitchFamily="34" charset="-128"/>
                  <a:ea typeface="Meiryo" panose="020B0604030504040204" pitchFamily="34" charset="-128"/>
                </a:rPr>
                <a:t>プログラム</a:t>
              </a:r>
            </a:p>
          </p:txBody>
        </p:sp>
        <p:sp>
          <p:nvSpPr>
            <p:cNvPr id="483" name="上矢印 482">
              <a:extLst>
                <a:ext uri="{FF2B5EF4-FFF2-40B4-BE49-F238E27FC236}">
                  <a16:creationId xmlns:a16="http://schemas.microsoft.com/office/drawing/2014/main" id="{77D7FA6D-BC19-3C49-05F0-661D657214C7}"/>
                </a:ext>
              </a:extLst>
            </p:cNvPr>
            <p:cNvSpPr/>
            <p:nvPr/>
          </p:nvSpPr>
          <p:spPr>
            <a:xfrm>
              <a:off x="18933874" y="4531652"/>
              <a:ext cx="765175" cy="467668"/>
            </a:xfrm>
            <a:prstGeom prst="upArrow">
              <a:avLst/>
            </a:prstGeom>
            <a:solidFill>
              <a:schemeClr val="tx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2800" dirty="0">
                <a:solidFill>
                  <a:srgbClr val="FF0000"/>
                </a:solidFill>
                <a:latin typeface="Meiryo" panose="020B0604030504040204" pitchFamily="34" charset="-128"/>
                <a:ea typeface="Meiryo" panose="020B0604030504040204" pitchFamily="34" charset="-128"/>
              </a:endParaRPr>
            </a:p>
          </p:txBody>
        </p:sp>
        <p:grpSp>
          <p:nvGrpSpPr>
            <p:cNvPr id="484" name="グループ化 483">
              <a:extLst>
                <a:ext uri="{FF2B5EF4-FFF2-40B4-BE49-F238E27FC236}">
                  <a16:creationId xmlns:a16="http://schemas.microsoft.com/office/drawing/2014/main" id="{46606575-397B-8CBC-AB23-6997CFF407BA}"/>
                </a:ext>
              </a:extLst>
            </p:cNvPr>
            <p:cNvGrpSpPr/>
            <p:nvPr/>
          </p:nvGrpSpPr>
          <p:grpSpPr>
            <a:xfrm>
              <a:off x="16962887" y="2251454"/>
              <a:ext cx="2855239" cy="1158719"/>
              <a:chOff x="20812342" y="4185377"/>
              <a:chExt cx="2855239" cy="1158719"/>
            </a:xfrm>
          </p:grpSpPr>
          <p:sp>
            <p:nvSpPr>
              <p:cNvPr id="489" name="正方形/長方形 7">
                <a:extLst>
                  <a:ext uri="{FF2B5EF4-FFF2-40B4-BE49-F238E27FC236}">
                    <a16:creationId xmlns:a16="http://schemas.microsoft.com/office/drawing/2014/main" id="{DEEFF375-DE5B-9099-1C87-61C5908B96C7}"/>
                  </a:ext>
                </a:extLst>
              </p:cNvPr>
              <p:cNvSpPr/>
              <p:nvPr/>
            </p:nvSpPr>
            <p:spPr>
              <a:xfrm>
                <a:off x="20826238" y="4185377"/>
                <a:ext cx="2841343" cy="1158719"/>
              </a:xfrm>
              <a:prstGeom prst="rect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  <a:ln>
                <a:headEnd type="none" w="med" len="med"/>
                <a:tailEnd type="none" w="med" len="med"/>
              </a:ln>
            </p:spPr>
            <p:style>
              <a:lnRef idx="2">
                <a:schemeClr val="accent5">
                  <a:shade val="15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 sz="2800">
                  <a:solidFill>
                    <a:schemeClr val="tx1"/>
                  </a:solidFill>
                  <a:latin typeface="Meiryo" panose="020B0604030504040204" pitchFamily="34" charset="-128"/>
                  <a:ea typeface="Meiryo" panose="020B0604030504040204" pitchFamily="34" charset="-128"/>
                </a:endParaRPr>
              </a:p>
            </p:txBody>
          </p:sp>
          <p:sp>
            <p:nvSpPr>
              <p:cNvPr id="490" name="テキスト ボックス 489">
                <a:extLst>
                  <a:ext uri="{FF2B5EF4-FFF2-40B4-BE49-F238E27FC236}">
                    <a16:creationId xmlns:a16="http://schemas.microsoft.com/office/drawing/2014/main" id="{C1F947B4-E3E3-23C4-1D51-86BA60064AB7}"/>
                  </a:ext>
                </a:extLst>
              </p:cNvPr>
              <p:cNvSpPr txBox="1"/>
              <p:nvPr/>
            </p:nvSpPr>
            <p:spPr>
              <a:xfrm>
                <a:off x="20812342" y="4253693"/>
                <a:ext cx="162095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kumimoji="1" lang="ja-JP" altLang="en-US" sz="2800">
                    <a:latin typeface="Meiryo" panose="020B0604030504040204" pitchFamily="34" charset="-128"/>
                    <a:ea typeface="Meiryo" panose="020B0604030504040204" pitchFamily="34" charset="-128"/>
                  </a:rPr>
                  <a:t>システム</a:t>
                </a:r>
              </a:p>
            </p:txBody>
          </p:sp>
          <p:sp>
            <p:nvSpPr>
              <p:cNvPr id="491" name="正方形/長方形 7">
                <a:extLst>
                  <a:ext uri="{FF2B5EF4-FFF2-40B4-BE49-F238E27FC236}">
                    <a16:creationId xmlns:a16="http://schemas.microsoft.com/office/drawing/2014/main" id="{42282944-0656-3921-D471-A86363633E9A}"/>
                  </a:ext>
                </a:extLst>
              </p:cNvPr>
              <p:cNvSpPr/>
              <p:nvPr/>
            </p:nvSpPr>
            <p:spPr>
              <a:xfrm>
                <a:off x="20914596" y="4838281"/>
                <a:ext cx="2373533" cy="468000"/>
              </a:xfrm>
              <a:prstGeom prst="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  <a:ln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kumimoji="1" lang="ja-JP" altLang="en-US" sz="2800">
                    <a:solidFill>
                      <a:schemeClr val="tx1"/>
                    </a:solidFill>
                    <a:latin typeface="Meiryo" panose="020B0604030504040204" pitchFamily="34" charset="-128"/>
                    <a:ea typeface="Meiryo" panose="020B0604030504040204" pitchFamily="34" charset="-128"/>
                  </a:rPr>
                  <a:t>メモリデータ</a:t>
                </a:r>
              </a:p>
            </p:txBody>
          </p:sp>
        </p:grpSp>
        <p:pic>
          <p:nvPicPr>
            <p:cNvPr id="485" name="グラフィックス 484" descr="ロック 単色塗りつぶし">
              <a:extLst>
                <a:ext uri="{FF2B5EF4-FFF2-40B4-BE49-F238E27FC236}">
                  <a16:creationId xmlns:a16="http://schemas.microsoft.com/office/drawing/2014/main" id="{F582DC43-7439-F710-282D-178D21F8DEB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6175232" y="3871905"/>
              <a:ext cx="1078571" cy="914400"/>
            </a:xfrm>
            <a:prstGeom prst="rect">
              <a:avLst/>
            </a:prstGeom>
          </p:spPr>
        </p:pic>
        <p:cxnSp>
          <p:nvCxnSpPr>
            <p:cNvPr id="486" name="直線矢印コネクタ 485">
              <a:extLst>
                <a:ext uri="{FF2B5EF4-FFF2-40B4-BE49-F238E27FC236}">
                  <a16:creationId xmlns:a16="http://schemas.microsoft.com/office/drawing/2014/main" id="{6B9EA8FD-7228-648D-63E1-6FC583154B4E}"/>
                </a:ext>
              </a:extLst>
            </p:cNvPr>
            <p:cNvCxnSpPr>
              <a:cxnSpLocks/>
              <a:stCxn id="491" idx="2"/>
            </p:cNvCxnSpPr>
            <p:nvPr/>
          </p:nvCxnSpPr>
          <p:spPr>
            <a:xfrm flipH="1">
              <a:off x="16833419" y="3372358"/>
              <a:ext cx="1418489" cy="1043881"/>
            </a:xfrm>
            <a:prstGeom prst="straightConnector1">
              <a:avLst/>
            </a:pr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arrow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</p:cxnSp>
        <p:cxnSp>
          <p:nvCxnSpPr>
            <p:cNvPr id="487" name="直線矢印コネクタ 486">
              <a:extLst>
                <a:ext uri="{FF2B5EF4-FFF2-40B4-BE49-F238E27FC236}">
                  <a16:creationId xmlns:a16="http://schemas.microsoft.com/office/drawing/2014/main" id="{C471838C-F221-E3A8-E51F-3A0B4DDA590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4612469" y="3823913"/>
              <a:ext cx="1882271" cy="653846"/>
            </a:xfrm>
            <a:prstGeom prst="straightConnector1">
              <a:avLst/>
            </a:pr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arrow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</p:cxnSp>
        <p:cxnSp>
          <p:nvCxnSpPr>
            <p:cNvPr id="488" name="直線矢印コネクタ 487">
              <a:extLst>
                <a:ext uri="{FF2B5EF4-FFF2-40B4-BE49-F238E27FC236}">
                  <a16:creationId xmlns:a16="http://schemas.microsoft.com/office/drawing/2014/main" id="{C06E9C46-A604-D751-CF76-996CE83AA90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0283261" y="3871905"/>
              <a:ext cx="1073170" cy="7778"/>
            </a:xfrm>
            <a:prstGeom prst="straightConnector1">
              <a:avLst/>
            </a:pr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arrow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</p:cxnSp>
      </p:grpSp>
      <p:grpSp>
        <p:nvGrpSpPr>
          <p:cNvPr id="40" name="グループ化 39">
            <a:extLst>
              <a:ext uri="{FF2B5EF4-FFF2-40B4-BE49-F238E27FC236}">
                <a16:creationId xmlns:a16="http://schemas.microsoft.com/office/drawing/2014/main" id="{20BD01B5-8E59-3FBC-A752-BD3C2B487DAF}"/>
              </a:ext>
            </a:extLst>
          </p:cNvPr>
          <p:cNvGrpSpPr/>
          <p:nvPr/>
        </p:nvGrpSpPr>
        <p:grpSpPr>
          <a:xfrm>
            <a:off x="1430547" y="36399926"/>
            <a:ext cx="12537850" cy="4375525"/>
            <a:chOff x="2282568" y="4113953"/>
            <a:chExt cx="7923713" cy="2497434"/>
          </a:xfrm>
        </p:grpSpPr>
        <p:grpSp>
          <p:nvGrpSpPr>
            <p:cNvPr id="41" name="グループ化 40">
              <a:extLst>
                <a:ext uri="{FF2B5EF4-FFF2-40B4-BE49-F238E27FC236}">
                  <a16:creationId xmlns:a16="http://schemas.microsoft.com/office/drawing/2014/main" id="{135A8FB8-7517-11A7-4477-9A8225173D12}"/>
                </a:ext>
              </a:extLst>
            </p:cNvPr>
            <p:cNvGrpSpPr/>
            <p:nvPr/>
          </p:nvGrpSpPr>
          <p:grpSpPr>
            <a:xfrm>
              <a:off x="2282568" y="4113953"/>
              <a:ext cx="7923713" cy="2497434"/>
              <a:chOff x="2656083" y="4077972"/>
              <a:chExt cx="7923713" cy="2497434"/>
            </a:xfrm>
          </p:grpSpPr>
          <p:grpSp>
            <p:nvGrpSpPr>
              <p:cNvPr id="44" name="グループ化 43">
                <a:extLst>
                  <a:ext uri="{FF2B5EF4-FFF2-40B4-BE49-F238E27FC236}">
                    <a16:creationId xmlns:a16="http://schemas.microsoft.com/office/drawing/2014/main" id="{34CCDB34-D751-E270-32DE-0DA0AAA52A2B}"/>
                  </a:ext>
                </a:extLst>
              </p:cNvPr>
              <p:cNvGrpSpPr/>
              <p:nvPr/>
            </p:nvGrpSpPr>
            <p:grpSpPr>
              <a:xfrm>
                <a:off x="2656083" y="4333641"/>
                <a:ext cx="2059055" cy="1253515"/>
                <a:chOff x="1610723" y="4017254"/>
                <a:chExt cx="2059055" cy="1253515"/>
              </a:xfrm>
            </p:grpSpPr>
            <p:sp>
              <p:nvSpPr>
                <p:cNvPr id="57" name="TextBox 12">
                  <a:extLst>
                    <a:ext uri="{FF2B5EF4-FFF2-40B4-BE49-F238E27FC236}">
                      <a16:creationId xmlns:a16="http://schemas.microsoft.com/office/drawing/2014/main" id="{D1956E62-4ECD-F272-AB36-C74891031EFE}"/>
                    </a:ext>
                  </a:extLst>
                </p:cNvPr>
                <p:cNvSpPr txBox="1"/>
                <p:nvPr/>
              </p:nvSpPr>
              <p:spPr>
                <a:xfrm>
                  <a:off x="2169073" y="4017254"/>
                  <a:ext cx="942359" cy="29864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JP" sz="2800" dirty="0">
                      <a:latin typeface="Meiryo" panose="020B0604030504040204" pitchFamily="34" charset="-128"/>
                      <a:ea typeface="Meiryo" panose="020B0604030504040204" pitchFamily="34" charset="-128"/>
                    </a:rPr>
                    <a:t>IDS VM</a:t>
                  </a:r>
                </a:p>
              </p:txBody>
            </p:sp>
            <p:grpSp>
              <p:nvGrpSpPr>
                <p:cNvPr id="58" name="グループ化 57">
                  <a:extLst>
                    <a:ext uri="{FF2B5EF4-FFF2-40B4-BE49-F238E27FC236}">
                      <a16:creationId xmlns:a16="http://schemas.microsoft.com/office/drawing/2014/main" id="{64EDDA1E-1B94-D107-D3AC-D07F6B96DF43}"/>
                    </a:ext>
                  </a:extLst>
                </p:cNvPr>
                <p:cNvGrpSpPr/>
                <p:nvPr/>
              </p:nvGrpSpPr>
              <p:grpSpPr>
                <a:xfrm>
                  <a:off x="1610723" y="4377890"/>
                  <a:ext cx="2059055" cy="892879"/>
                  <a:chOff x="1610723" y="4377890"/>
                  <a:chExt cx="2059055" cy="892879"/>
                </a:xfrm>
              </p:grpSpPr>
              <p:sp>
                <p:nvSpPr>
                  <p:cNvPr id="59" name="四角形: 角を丸くする 6">
                    <a:extLst>
                      <a:ext uri="{FF2B5EF4-FFF2-40B4-BE49-F238E27FC236}">
                        <a16:creationId xmlns:a16="http://schemas.microsoft.com/office/drawing/2014/main" id="{0094AFC6-EA58-4027-85BB-B018431BE1C2}"/>
                      </a:ext>
                    </a:extLst>
                  </p:cNvPr>
                  <p:cNvSpPr/>
                  <p:nvPr/>
                </p:nvSpPr>
                <p:spPr>
                  <a:xfrm>
                    <a:off x="1610723" y="4377890"/>
                    <a:ext cx="2059055" cy="892879"/>
                  </a:xfrm>
                  <a:prstGeom prst="roundRect">
                    <a:avLst/>
                  </a:prstGeom>
                  <a:solidFill>
                    <a:srgbClr val="4DA72E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1">
                    <a:schemeClr val="accent4"/>
                  </a:lnRef>
                  <a:fillRef idx="2">
                    <a:schemeClr val="accent4"/>
                  </a:fillRef>
                  <a:effectRef idx="1">
                    <a:schemeClr val="accent4"/>
                  </a:effectRef>
                  <a:fontRef idx="minor">
                    <a:schemeClr val="dk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ja-JP" altLang="en-US" sz="2800">
                      <a:solidFill>
                        <a:schemeClr val="tx1"/>
                      </a:solidFill>
                      <a:latin typeface="Meiryo" panose="020B0604030504040204" pitchFamily="34" charset="-128"/>
                      <a:ea typeface="Meiryo" panose="020B0604030504040204" pitchFamily="34" charset="-128"/>
                    </a:endParaRPr>
                  </a:p>
                </p:txBody>
              </p:sp>
              <p:sp>
                <p:nvSpPr>
                  <p:cNvPr id="60" name="正方形/長方形 59">
                    <a:extLst>
                      <a:ext uri="{FF2B5EF4-FFF2-40B4-BE49-F238E27FC236}">
                        <a16:creationId xmlns:a16="http://schemas.microsoft.com/office/drawing/2014/main" id="{DD350860-6976-AA23-D666-96235462E528}"/>
                      </a:ext>
                    </a:extLst>
                  </p:cNvPr>
                  <p:cNvSpPr/>
                  <p:nvPr/>
                </p:nvSpPr>
                <p:spPr>
                  <a:xfrm>
                    <a:off x="1911320" y="4622296"/>
                    <a:ext cx="1457863" cy="465803"/>
                  </a:xfrm>
                  <a:prstGeom prst="rect">
                    <a:avLst/>
                  </a:prstGeom>
                  <a:solidFill>
                    <a:srgbClr val="96DCF9"/>
                  </a:solidFill>
                  <a:ln/>
                </p:spPr>
                <p:style>
                  <a:lnRef idx="2">
                    <a:schemeClr val="dk1"/>
                  </a:lnRef>
                  <a:fillRef idx="1">
                    <a:schemeClr val="lt1"/>
                  </a:fillRef>
                  <a:effectRef idx="0">
                    <a:schemeClr val="dk1"/>
                  </a:effectRef>
                  <a:fontRef idx="minor">
                    <a:schemeClr val="dk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kumimoji="1" lang="en-US" altLang="ja-JP" sz="2800" dirty="0">
                        <a:solidFill>
                          <a:schemeClr val="tx1"/>
                        </a:solidFill>
                        <a:latin typeface="Meiryo" panose="020B0604030504040204" pitchFamily="34" charset="-128"/>
                        <a:ea typeface="Meiryo" panose="020B0604030504040204" pitchFamily="34" charset="-128"/>
                      </a:rPr>
                      <a:t>IDS</a:t>
                    </a:r>
                    <a:endParaRPr kumimoji="1" lang="ja-JP" altLang="en-US" sz="2800">
                      <a:solidFill>
                        <a:schemeClr val="tx1"/>
                      </a:solidFill>
                      <a:latin typeface="Meiryo" panose="020B0604030504040204" pitchFamily="34" charset="-128"/>
                      <a:ea typeface="Meiryo" panose="020B0604030504040204" pitchFamily="34" charset="-128"/>
                    </a:endParaRPr>
                  </a:p>
                </p:txBody>
              </p:sp>
            </p:grpSp>
          </p:grpSp>
          <p:sp>
            <p:nvSpPr>
              <p:cNvPr id="45" name="テキスト ボックス 44">
                <a:extLst>
                  <a:ext uri="{FF2B5EF4-FFF2-40B4-BE49-F238E27FC236}">
                    <a16:creationId xmlns:a16="http://schemas.microsoft.com/office/drawing/2014/main" id="{2A3B9BF3-8CDB-E732-7694-FECAF96319C9}"/>
                  </a:ext>
                </a:extLst>
              </p:cNvPr>
              <p:cNvSpPr txBox="1"/>
              <p:nvPr/>
            </p:nvSpPr>
            <p:spPr>
              <a:xfrm>
                <a:off x="5816143" y="5171584"/>
                <a:ext cx="1478274" cy="29864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kumimoji="1" lang="ja-JP" altLang="en-US" sz="2800">
                    <a:latin typeface="Meiryo" panose="020B0604030504040204" pitchFamily="34" charset="-128"/>
                    <a:ea typeface="Meiryo" panose="020B0604030504040204" pitchFamily="34" charset="-128"/>
                  </a:rPr>
                  <a:t>メモリデータ</a:t>
                </a:r>
              </a:p>
            </p:txBody>
          </p:sp>
          <p:sp>
            <p:nvSpPr>
              <p:cNvPr id="46" name="テキスト ボックス 45">
                <a:extLst>
                  <a:ext uri="{FF2B5EF4-FFF2-40B4-BE49-F238E27FC236}">
                    <a16:creationId xmlns:a16="http://schemas.microsoft.com/office/drawing/2014/main" id="{26442C0B-0D30-DC8C-7F3D-0866BC802DCD}"/>
                  </a:ext>
                </a:extLst>
              </p:cNvPr>
              <p:cNvSpPr txBox="1"/>
              <p:nvPr/>
            </p:nvSpPr>
            <p:spPr>
              <a:xfrm>
                <a:off x="5501095" y="6206074"/>
                <a:ext cx="570562" cy="29864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kumimoji="1" lang="ja-JP" altLang="en-US" sz="2800">
                    <a:latin typeface="Meiryo" panose="020B0604030504040204" pitchFamily="34" charset="-128"/>
                    <a:ea typeface="Meiryo" panose="020B0604030504040204" pitchFamily="34" charset="-128"/>
                  </a:rPr>
                  <a:t>要求</a:t>
                </a:r>
              </a:p>
            </p:txBody>
          </p:sp>
          <p:grpSp>
            <p:nvGrpSpPr>
              <p:cNvPr id="47" name="グループ化 46">
                <a:extLst>
                  <a:ext uri="{FF2B5EF4-FFF2-40B4-BE49-F238E27FC236}">
                    <a16:creationId xmlns:a16="http://schemas.microsoft.com/office/drawing/2014/main" id="{E584FB1C-8F89-A8D6-CFA7-CE314A6D989B}"/>
                  </a:ext>
                </a:extLst>
              </p:cNvPr>
              <p:cNvGrpSpPr/>
              <p:nvPr/>
            </p:nvGrpSpPr>
            <p:grpSpPr>
              <a:xfrm>
                <a:off x="7991395" y="4077972"/>
                <a:ext cx="2588401" cy="2497434"/>
                <a:chOff x="8160232" y="4226008"/>
                <a:chExt cx="2588401" cy="2497434"/>
              </a:xfrm>
            </p:grpSpPr>
            <p:sp>
              <p:nvSpPr>
                <p:cNvPr id="50" name="四角形: 角を丸くする 6">
                  <a:extLst>
                    <a:ext uri="{FF2B5EF4-FFF2-40B4-BE49-F238E27FC236}">
                      <a16:creationId xmlns:a16="http://schemas.microsoft.com/office/drawing/2014/main" id="{8FC9D465-0DAE-82BD-2282-2C305413BD9C}"/>
                    </a:ext>
                  </a:extLst>
                </p:cNvPr>
                <p:cNvSpPr/>
                <p:nvPr/>
              </p:nvSpPr>
              <p:spPr>
                <a:xfrm>
                  <a:off x="8160232" y="4533756"/>
                  <a:ext cx="2588401" cy="2189686"/>
                </a:xfrm>
                <a:prstGeom prst="roundRect">
                  <a:avLst/>
                </a:prstGeom>
                <a:ln/>
              </p:spPr>
              <p:style>
                <a:lnRef idx="1">
                  <a:schemeClr val="accent4"/>
                </a:lnRef>
                <a:fillRef idx="2">
                  <a:schemeClr val="accent4"/>
                </a:fillRef>
                <a:effectRef idx="1">
                  <a:schemeClr val="accent4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kumimoji="1" lang="ja-JP" altLang="en-US" sz="2800">
                    <a:solidFill>
                      <a:schemeClr val="tx1"/>
                    </a:solidFill>
                    <a:latin typeface="Meiryo" panose="020B0604030504040204" pitchFamily="34" charset="-128"/>
                    <a:ea typeface="Meiryo" panose="020B0604030504040204" pitchFamily="34" charset="-128"/>
                  </a:endParaRPr>
                </a:p>
              </p:txBody>
            </p:sp>
            <p:sp>
              <p:nvSpPr>
                <p:cNvPr id="51" name="テキスト ボックス 11">
                  <a:extLst>
                    <a:ext uri="{FF2B5EF4-FFF2-40B4-BE49-F238E27FC236}">
                      <a16:creationId xmlns:a16="http://schemas.microsoft.com/office/drawing/2014/main" id="{AB1DEA99-8139-4EBC-8875-134CC72CD1DA}"/>
                    </a:ext>
                  </a:extLst>
                </p:cNvPr>
                <p:cNvSpPr txBox="1"/>
                <p:nvPr/>
              </p:nvSpPr>
              <p:spPr>
                <a:xfrm>
                  <a:off x="8795033" y="4226008"/>
                  <a:ext cx="1392338" cy="29864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ja-JP" altLang="en-US" sz="2800">
                      <a:latin typeface="Meiryo" panose="020B0604030504040204" pitchFamily="34" charset="-128"/>
                      <a:ea typeface="Meiryo" panose="020B0604030504040204" pitchFamily="34" charset="-128"/>
                    </a:rPr>
                    <a:t>監視対象</a:t>
                  </a:r>
                  <a:r>
                    <a:rPr lang="en-US" altLang="ja-JP" sz="2800" dirty="0">
                      <a:latin typeface="Meiryo" panose="020B0604030504040204" pitchFamily="34" charset="-128"/>
                      <a:ea typeface="Meiryo" panose="020B0604030504040204" pitchFamily="34" charset="-128"/>
                    </a:rPr>
                    <a:t>VM</a:t>
                  </a:r>
                  <a:endParaRPr kumimoji="1" lang="ja-JP" altLang="en-US" sz="2800">
                    <a:latin typeface="Meiryo" panose="020B0604030504040204" pitchFamily="34" charset="-128"/>
                    <a:ea typeface="Meiryo" panose="020B0604030504040204" pitchFamily="34" charset="-128"/>
                  </a:endParaRPr>
                </a:p>
              </p:txBody>
            </p:sp>
            <p:sp>
              <p:nvSpPr>
                <p:cNvPr id="52" name="正方形/長方形 14">
                  <a:extLst>
                    <a:ext uri="{FF2B5EF4-FFF2-40B4-BE49-F238E27FC236}">
                      <a16:creationId xmlns:a16="http://schemas.microsoft.com/office/drawing/2014/main" id="{B85D374D-37E0-32C0-737C-8B57018F7083}"/>
                    </a:ext>
                  </a:extLst>
                </p:cNvPr>
                <p:cNvSpPr/>
                <p:nvPr/>
              </p:nvSpPr>
              <p:spPr>
                <a:xfrm>
                  <a:off x="8426533" y="6132792"/>
                  <a:ext cx="2048862" cy="365125"/>
                </a:xfrm>
                <a:prstGeom prst="rect">
                  <a:avLst/>
                </a:prstGeom>
                <a:solidFill>
                  <a:schemeClr val="accent2">
                    <a:lumMod val="20000"/>
                    <a:lumOff val="80000"/>
                  </a:schemeClr>
                </a:solidFill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ja-JP" altLang="en-US" sz="2800">
                      <a:solidFill>
                        <a:schemeClr val="tx1"/>
                      </a:solidFill>
                      <a:latin typeface="Meiryo" panose="020B0604030504040204" pitchFamily="34" charset="-128"/>
                      <a:ea typeface="Meiryo" panose="020B0604030504040204" pitchFamily="34" charset="-128"/>
                    </a:rPr>
                    <a:t>エージェント</a:t>
                  </a:r>
                  <a:endParaRPr kumimoji="1" lang="ja-JP" altLang="en-US" sz="2800">
                    <a:solidFill>
                      <a:schemeClr val="tx1"/>
                    </a:solidFill>
                    <a:latin typeface="Meiryo" panose="020B0604030504040204" pitchFamily="34" charset="-128"/>
                    <a:ea typeface="Meiryo" panose="020B0604030504040204" pitchFamily="34" charset="-128"/>
                  </a:endParaRPr>
                </a:p>
              </p:txBody>
            </p:sp>
            <p:grpSp>
              <p:nvGrpSpPr>
                <p:cNvPr id="53" name="グループ化 52">
                  <a:extLst>
                    <a:ext uri="{FF2B5EF4-FFF2-40B4-BE49-F238E27FC236}">
                      <a16:creationId xmlns:a16="http://schemas.microsoft.com/office/drawing/2014/main" id="{F0298846-2E37-0731-0991-ED713DBE1A3F}"/>
                    </a:ext>
                  </a:extLst>
                </p:cNvPr>
                <p:cNvGrpSpPr/>
                <p:nvPr/>
              </p:nvGrpSpPr>
              <p:grpSpPr>
                <a:xfrm>
                  <a:off x="8272875" y="5071310"/>
                  <a:ext cx="2356178" cy="1575467"/>
                  <a:chOff x="8272875" y="5071310"/>
                  <a:chExt cx="2356178" cy="1575467"/>
                </a:xfrm>
              </p:grpSpPr>
              <p:sp>
                <p:nvSpPr>
                  <p:cNvPr id="54" name="四角形: 対角を切り取る 15">
                    <a:extLst>
                      <a:ext uri="{FF2B5EF4-FFF2-40B4-BE49-F238E27FC236}">
                        <a16:creationId xmlns:a16="http://schemas.microsoft.com/office/drawing/2014/main" id="{C4597269-0AA0-D533-3F52-2B7560277E4A}"/>
                      </a:ext>
                    </a:extLst>
                  </p:cNvPr>
                  <p:cNvSpPr/>
                  <p:nvPr/>
                </p:nvSpPr>
                <p:spPr>
                  <a:xfrm>
                    <a:off x="8272875" y="5933692"/>
                    <a:ext cx="2356178" cy="713085"/>
                  </a:xfrm>
                  <a:prstGeom prst="snip2DiagRect">
                    <a:avLst/>
                  </a:prstGeom>
                  <a:noFill/>
                  <a:ln w="9525" cap="flat" cmpd="sng" algn="ctr">
                    <a:solidFill>
                      <a:schemeClr val="dk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style>
                  <a:lnRef idx="0">
                    <a:scrgbClr r="0" g="0" b="0"/>
                  </a:lnRef>
                  <a:fillRef idx="0">
                    <a:scrgbClr r="0" g="0" b="0"/>
                  </a:fillRef>
                  <a:effectRef idx="0">
                    <a:scrgbClr r="0" g="0" b="0"/>
                  </a:effectRef>
                  <a:fontRef idx="minor">
                    <a:schemeClr val="dk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ja-JP" altLang="en-US" sz="2800">
                      <a:solidFill>
                        <a:schemeClr val="tx1"/>
                      </a:solidFill>
                      <a:latin typeface="Meiryo" panose="020B0604030504040204" pitchFamily="34" charset="-128"/>
                      <a:ea typeface="Meiryo" panose="020B0604030504040204" pitchFamily="34" charset="-128"/>
                    </a:endParaRPr>
                  </a:p>
                </p:txBody>
              </p:sp>
              <p:sp>
                <p:nvSpPr>
                  <p:cNvPr id="55" name="正方形/長方形 16">
                    <a:extLst>
                      <a:ext uri="{FF2B5EF4-FFF2-40B4-BE49-F238E27FC236}">
                        <a16:creationId xmlns:a16="http://schemas.microsoft.com/office/drawing/2014/main" id="{DAF56C18-FBF0-4528-2989-3FA6818AB56C}"/>
                      </a:ext>
                    </a:extLst>
                  </p:cNvPr>
                  <p:cNvSpPr/>
                  <p:nvPr/>
                </p:nvSpPr>
                <p:spPr>
                  <a:xfrm>
                    <a:off x="8349063" y="5735192"/>
                    <a:ext cx="782653" cy="310151"/>
                  </a:xfrm>
                  <a:prstGeom prst="rect">
                    <a:avLst/>
                  </a:prstGeom>
                  <a:ln/>
                </p:spPr>
                <p:style>
                  <a:lnRef idx="2">
                    <a:schemeClr val="dk1"/>
                  </a:lnRef>
                  <a:fillRef idx="1">
                    <a:schemeClr val="lt1"/>
                  </a:fillRef>
                  <a:effectRef idx="0">
                    <a:schemeClr val="dk1"/>
                  </a:effectRef>
                  <a:fontRef idx="minor">
                    <a:schemeClr val="dk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kumimoji="1" lang="en-US" altLang="ja-JP" sz="2800" dirty="0">
                        <a:solidFill>
                          <a:schemeClr val="tx1"/>
                        </a:solidFill>
                        <a:latin typeface="Meiryo" panose="020B0604030504040204" pitchFamily="34" charset="-128"/>
                        <a:ea typeface="Meiryo" panose="020B0604030504040204" pitchFamily="34" charset="-128"/>
                      </a:rPr>
                      <a:t>BIOS</a:t>
                    </a:r>
                    <a:endParaRPr kumimoji="1" lang="ja-JP" altLang="en-US" sz="2800">
                      <a:solidFill>
                        <a:schemeClr val="tx1"/>
                      </a:solidFill>
                      <a:latin typeface="Meiryo" panose="020B0604030504040204" pitchFamily="34" charset="-128"/>
                      <a:ea typeface="Meiryo" panose="020B0604030504040204" pitchFamily="34" charset="-128"/>
                    </a:endParaRPr>
                  </a:p>
                </p:txBody>
              </p:sp>
              <p:sp>
                <p:nvSpPr>
                  <p:cNvPr id="56" name="正方形/長方形 7">
                    <a:extLst>
                      <a:ext uri="{FF2B5EF4-FFF2-40B4-BE49-F238E27FC236}">
                        <a16:creationId xmlns:a16="http://schemas.microsoft.com/office/drawing/2014/main" id="{15987124-4B1A-E423-6E61-6A1B337136CC}"/>
                      </a:ext>
                    </a:extLst>
                  </p:cNvPr>
                  <p:cNvSpPr/>
                  <p:nvPr/>
                </p:nvSpPr>
                <p:spPr>
                  <a:xfrm>
                    <a:off x="8700507" y="5071310"/>
                    <a:ext cx="1418221" cy="346364"/>
                  </a:xfrm>
                  <a:prstGeom prst="rect">
                    <a:avLst/>
                  </a:prstGeom>
                  <a:solidFill>
                    <a:schemeClr val="accent5">
                      <a:lumMod val="20000"/>
                      <a:lumOff val="80000"/>
                    </a:schemeClr>
                  </a:solidFill>
                  <a:ln>
                    <a:prstDash val="solid"/>
                    <a:headEnd type="none" w="med" len="med"/>
                    <a:tailEnd type="none" w="med" len="med"/>
                  </a:ln>
                </p:spPr>
                <p:style>
                  <a:lnRef idx="2">
                    <a:schemeClr val="accent5">
                      <a:shade val="15000"/>
                    </a:schemeClr>
                  </a:lnRef>
                  <a:fillRef idx="1">
                    <a:schemeClr val="accent5"/>
                  </a:fillRef>
                  <a:effectRef idx="0">
                    <a:schemeClr val="accent5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kumimoji="1" lang="ja-JP" altLang="en-US" sz="2800">
                        <a:solidFill>
                          <a:schemeClr val="tx1"/>
                        </a:solidFill>
                        <a:latin typeface="Meiryo" panose="020B0604030504040204" pitchFamily="34" charset="-128"/>
                        <a:ea typeface="Meiryo" panose="020B0604030504040204" pitchFamily="34" charset="-128"/>
                      </a:rPr>
                      <a:t>システム</a:t>
                    </a:r>
                  </a:p>
                </p:txBody>
              </p:sp>
            </p:grpSp>
          </p:grpSp>
          <p:cxnSp>
            <p:nvCxnSpPr>
              <p:cNvPr id="48" name="Elbow Connector 13">
                <a:extLst>
                  <a:ext uri="{FF2B5EF4-FFF2-40B4-BE49-F238E27FC236}">
                    <a16:creationId xmlns:a16="http://schemas.microsoft.com/office/drawing/2014/main" id="{206E6157-3DDB-C076-DBE2-F03259188F46}"/>
                  </a:ext>
                </a:extLst>
              </p:cNvPr>
              <p:cNvCxnSpPr>
                <a:cxnSpLocks/>
                <a:stCxn id="60" idx="2"/>
                <a:endCxn id="52" idx="1"/>
              </p:cNvCxnSpPr>
              <p:nvPr/>
            </p:nvCxnSpPr>
            <p:spPr>
              <a:xfrm rot="16200000" flipH="1">
                <a:off x="5590238" y="3499860"/>
                <a:ext cx="762833" cy="4572084"/>
              </a:xfrm>
              <a:prstGeom prst="bentConnector2">
                <a:avLst/>
              </a:prstGeom>
              <a:ln w="38100" cap="flat" cmpd="sng" algn="ctr">
                <a:solidFill>
                  <a:schemeClr val="dk1"/>
                </a:solidFill>
                <a:prstDash val="solid"/>
                <a:round/>
                <a:headEnd type="none" w="med" len="med"/>
                <a:tailEnd type="arrow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/>
              </a:fontRef>
            </p:style>
          </p:cxnSp>
          <p:cxnSp>
            <p:nvCxnSpPr>
              <p:cNvPr id="49" name="直線矢印コネクタ 48">
                <a:extLst>
                  <a:ext uri="{FF2B5EF4-FFF2-40B4-BE49-F238E27FC236}">
                    <a16:creationId xmlns:a16="http://schemas.microsoft.com/office/drawing/2014/main" id="{12B5269F-5BAF-4C24-E588-280B67BCBA40}"/>
                  </a:ext>
                </a:extLst>
              </p:cNvPr>
              <p:cNvCxnSpPr>
                <a:cxnSpLocks/>
                <a:endCxn id="60" idx="3"/>
              </p:cNvCxnSpPr>
              <p:nvPr/>
            </p:nvCxnSpPr>
            <p:spPr>
              <a:xfrm flipH="1" flipV="1">
                <a:off x="4414543" y="5171585"/>
                <a:ext cx="3841851" cy="848219"/>
              </a:xfrm>
              <a:prstGeom prst="straightConnector1">
                <a:avLst/>
              </a:prstGeom>
              <a:ln w="38100" cap="flat" cmpd="sng" algn="ctr">
                <a:solidFill>
                  <a:schemeClr val="dk1"/>
                </a:solidFill>
                <a:prstDash val="solid"/>
                <a:round/>
                <a:headEnd type="none" w="med" len="med"/>
                <a:tailEnd type="arrow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/>
              </a:fontRef>
            </p:style>
          </p:cxnSp>
        </p:grpSp>
        <p:sp>
          <p:nvSpPr>
            <p:cNvPr id="42" name="四角形: 対角を切り取る 15">
              <a:extLst>
                <a:ext uri="{FF2B5EF4-FFF2-40B4-BE49-F238E27FC236}">
                  <a16:creationId xmlns:a16="http://schemas.microsoft.com/office/drawing/2014/main" id="{C0F6CBA4-59B9-D293-77A8-73BDEE0438BF}"/>
                </a:ext>
              </a:extLst>
            </p:cNvPr>
            <p:cNvSpPr/>
            <p:nvPr/>
          </p:nvSpPr>
          <p:spPr>
            <a:xfrm>
              <a:off x="7796460" y="4730258"/>
              <a:ext cx="2290241" cy="743513"/>
            </a:xfrm>
            <a:prstGeom prst="snip2DiagRect">
              <a:avLst/>
            </a:prstGeom>
            <a:noFill/>
            <a:ln w="28575" cap="flat" cmpd="sng" algn="ctr">
              <a:solidFill>
                <a:schemeClr val="tx1"/>
              </a:solidFill>
              <a:prstDash val="sysDash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kumimoji="1" lang="ja-JP" altLang="en-US" sz="2800">
                <a:solidFill>
                  <a:schemeClr val="tx1"/>
                </a:solidFill>
                <a:latin typeface="Meiryo" panose="020B0604030504040204" pitchFamily="34" charset="-128"/>
                <a:ea typeface="Meiryo" panose="020B0604030504040204" pitchFamily="34" charset="-128"/>
              </a:endParaRPr>
            </a:p>
          </p:txBody>
        </p:sp>
        <p:sp>
          <p:nvSpPr>
            <p:cNvPr id="43" name="正方形/長方形 16">
              <a:extLst>
                <a:ext uri="{FF2B5EF4-FFF2-40B4-BE49-F238E27FC236}">
                  <a16:creationId xmlns:a16="http://schemas.microsoft.com/office/drawing/2014/main" id="{6DFE66C6-1F78-52EF-303E-EF603273E13F}"/>
                </a:ext>
              </a:extLst>
            </p:cNvPr>
            <p:cNvSpPr/>
            <p:nvPr/>
          </p:nvSpPr>
          <p:spPr>
            <a:xfrm>
              <a:off x="7730523" y="4560520"/>
              <a:ext cx="1148299" cy="310151"/>
            </a:xfrm>
            <a:prstGeom prst="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ja-JP" altLang="en-US" sz="2800">
                  <a:solidFill>
                    <a:srgbClr val="FF0000"/>
                  </a:solidFill>
                  <a:latin typeface="Meiryo" panose="020B0604030504040204" pitchFamily="34" charset="-128"/>
                  <a:ea typeface="Meiryo" panose="020B0604030504040204" pitchFamily="34" charset="-128"/>
                </a:rPr>
                <a:t>隔離なし</a:t>
              </a:r>
              <a:endParaRPr kumimoji="1" lang="ja-JP" altLang="en-US" sz="2800">
                <a:solidFill>
                  <a:srgbClr val="FF0000"/>
                </a:solidFill>
                <a:latin typeface="Meiryo" panose="020B0604030504040204" pitchFamily="34" charset="-128"/>
                <a:ea typeface="Meiryo" panose="020B0604030504040204" pitchFamily="34" charset="-12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132613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テーマ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游ゴシック Light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1471</TotalTime>
  <Words>711</Words>
  <Application>Microsoft Macintosh PowerPoint</Application>
  <PresentationFormat>ユーザー設定</PresentationFormat>
  <Paragraphs>79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7" baseType="lpstr">
      <vt:lpstr>Meiryo</vt:lpstr>
      <vt:lpstr>游ゴシック</vt:lpstr>
      <vt:lpstr>Aptos</vt:lpstr>
      <vt:lpstr>Aptos Display</vt:lpstr>
      <vt:lpstr>Arial</vt:lpstr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SATO Taiyo</dc:creator>
  <cp:lastModifiedBy>YAMAGUCHI Kouki</cp:lastModifiedBy>
  <cp:revision>104</cp:revision>
  <dcterms:created xsi:type="dcterms:W3CDTF">2024-09-09T00:38:56Z</dcterms:created>
  <dcterms:modified xsi:type="dcterms:W3CDTF">2025-12-08T02:03:04Z</dcterms:modified>
</cp:coreProperties>
</file>