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2" r:id="rId1"/>
  </p:sldMasterIdLst>
  <p:notesMasterIdLst>
    <p:notesMasterId r:id="rId4"/>
  </p:notesMasterIdLst>
  <p:sldIdLst>
    <p:sldId id="256" r:id="rId2"/>
    <p:sldId id="257" r:id="rId3"/>
  </p:sldIdLst>
  <p:sldSz cx="30275213" cy="4280376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3482" userDrawn="1">
          <p15:clr>
            <a:srgbClr val="A4A3A4"/>
          </p15:clr>
        </p15:guide>
        <p15:guide id="2" pos="9536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3384A"/>
    <a:srgbClr val="707788"/>
    <a:srgbClr val="3E928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>
    <p:restoredLeft sz="11275"/>
    <p:restoredTop sz="94767"/>
  </p:normalViewPr>
  <p:slideViewPr>
    <p:cSldViewPr showGuides="1">
      <p:cViewPr>
        <p:scale>
          <a:sx n="57" d="100"/>
          <a:sy n="57" d="100"/>
        </p:scale>
        <p:origin x="600" y="-5656"/>
      </p:cViewPr>
      <p:guideLst>
        <p:guide orient="horz" pos="13482"/>
        <p:guide pos="9536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/Users/murakamikazuma/study/data/P4Shield_vs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ja-JP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spPr>
            <a:solidFill>
              <a:schemeClr val="accent4"/>
            </a:solidFill>
            <a:ln>
              <a:solidFill>
                <a:schemeClr val="accent1"/>
              </a:solidFill>
            </a:ln>
            <a:effectLst/>
          </c:spPr>
          <c:invertIfNegative val="0"/>
          <c:dPt>
            <c:idx val="1"/>
            <c:invertIfNegative val="0"/>
            <c:bubble3D val="0"/>
            <c:spPr>
              <a:solidFill>
                <a:schemeClr val="accent2"/>
              </a:solidFill>
              <a:ln>
                <a:solidFill>
                  <a:schemeClr val="accen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56C8-F740-89A8-97B706DAE156}"/>
              </c:ext>
            </c:extLst>
          </c:dPt>
          <c:errBars>
            <c:errBarType val="both"/>
            <c:errValType val="cust"/>
            <c:noEndCap val="0"/>
            <c:plus>
              <c:numRef>
                <c:f>Sheet1!$E$15:$F$15</c:f>
                <c:numCache>
                  <c:formatCode>General</c:formatCode>
                  <c:ptCount val="2"/>
                  <c:pt idx="0">
                    <c:v>1.4245349779879297E-2</c:v>
                  </c:pt>
                  <c:pt idx="1">
                    <c:v>3.5681168169482441E-2</c:v>
                  </c:pt>
                </c:numCache>
              </c:numRef>
            </c:plus>
            <c:minus>
              <c:numRef>
                <c:f>Sheet1!$E$15:$F$15</c:f>
                <c:numCache>
                  <c:formatCode>General</c:formatCode>
                  <c:ptCount val="2"/>
                  <c:pt idx="0">
                    <c:v>1.4245349779879297E-2</c:v>
                  </c:pt>
                  <c:pt idx="1">
                    <c:v>3.5681168169482441E-2</c:v>
                  </c:pt>
                </c:numCache>
              </c:numRef>
            </c:minus>
            <c:spPr>
              <a:noFill/>
              <a:ln w="9525" cap="flat" cmpd="sng" algn="ctr">
                <a:solidFill>
                  <a:schemeClr val="tx1">
                    <a:lumMod val="65000"/>
                    <a:lumOff val="35000"/>
                  </a:schemeClr>
                </a:solidFill>
                <a:round/>
              </a:ln>
              <a:effectLst/>
            </c:spPr>
          </c:errBars>
          <c:cat>
            <c:strRef>
              <c:f>Sheet1!$E$2:$F$2</c:f>
              <c:strCache>
                <c:ptCount val="2"/>
                <c:pt idx="0">
                  <c:v>P4 Shield</c:v>
                </c:pt>
                <c:pt idx="1">
                  <c:v>Parasite-P4</c:v>
                </c:pt>
              </c:strCache>
            </c:strRef>
          </c:cat>
          <c:val>
            <c:numRef>
              <c:f>Sheet1!$E$14:$F$14</c:f>
              <c:numCache>
                <c:formatCode>General</c:formatCode>
                <c:ptCount val="2"/>
                <c:pt idx="0">
                  <c:v>0.37667980000000006</c:v>
                </c:pt>
                <c:pt idx="1">
                  <c:v>1.5017394999999998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56C8-F740-89A8-97B706DAE15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00"/>
        <c:axId val="1563359231"/>
        <c:axId val="1563259375"/>
      </c:barChart>
      <c:catAx>
        <c:axId val="1563359231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ja-JP" sz="2800" b="1" i="0" u="none" strike="noStrike" baseline="0">
                <a:solidFill>
                  <a:schemeClr val="tx1"/>
                </a:solidFill>
                <a:latin typeface="+mn-ea"/>
                <a:ea typeface="+mn-ea"/>
                <a:cs typeface="+mn-cs"/>
              </a:defRPr>
            </a:pPr>
            <a:endParaRPr lang="ja-JP"/>
          </a:p>
        </c:txPr>
        <c:crossAx val="1563259375"/>
        <c:crosses val="autoZero"/>
        <c:auto val="1"/>
        <c:lblAlgn val="ctr"/>
        <c:lblOffset val="100"/>
        <c:noMultiLvlLbl val="0"/>
      </c:catAx>
      <c:valAx>
        <c:axId val="1563259375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lang="ja-JP" sz="2800" b="1" i="0" u="none" strike="noStrike" baseline="0">
                    <a:solidFill>
                      <a:schemeClr val="tx1"/>
                    </a:solidFill>
                    <a:latin typeface="+mn-ea"/>
                    <a:ea typeface="+mn-ea"/>
                    <a:cs typeface="+mn-cs"/>
                  </a:defRPr>
                </a:pPr>
                <a:r>
                  <a:rPr lang="ja-JP" altLang="en-US" sz="2800"/>
                  <a:t>実行</a:t>
                </a:r>
                <a:r>
                  <a:rPr lang="ja-JP" sz="2800"/>
                  <a:t>時間</a:t>
                </a:r>
                <a:r>
                  <a:rPr lang="en-US" sz="2800" dirty="0"/>
                  <a:t>[</a:t>
                </a:r>
                <a:r>
                  <a:rPr lang="en-US" sz="2800" dirty="0" err="1"/>
                  <a:t>ms</a:t>
                </a:r>
                <a:r>
                  <a:rPr lang="en-US" sz="2800" dirty="0"/>
                  <a:t>]</a:t>
                </a:r>
                <a:endParaRPr lang="ja-JP" sz="2800"/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lang="ja-JP" sz="2800" b="1" i="0" u="none" strike="noStrike" baseline="0">
                  <a:solidFill>
                    <a:schemeClr val="tx1"/>
                  </a:solidFill>
                  <a:latin typeface="+mn-ea"/>
                  <a:ea typeface="+mn-ea"/>
                  <a:cs typeface="+mn-cs"/>
                </a:defRPr>
              </a:pPr>
              <a:endParaRPr lang="ja-JP" altLang="en-US"/>
            </a:p>
          </c:txPr>
        </c:title>
        <c:numFmt formatCode="#,##0.0_);[Red]\(#,##0.0\)" sourceLinked="0"/>
        <c:majorTickMark val="none"/>
        <c:minorTickMark val="none"/>
        <c:tickLblPos val="nextTo"/>
        <c:spPr>
          <a:noFill/>
          <a:ln>
            <a:solidFill>
              <a:schemeClr val="bg1"/>
            </a:solidFill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ja-JP" sz="2400" b="1" i="0" u="none" strike="noStrike" baseline="0">
                <a:solidFill>
                  <a:schemeClr val="tx1"/>
                </a:solidFill>
                <a:latin typeface="+mn-ea"/>
                <a:ea typeface="+mn-ea"/>
                <a:cs typeface="+mn-cs"/>
              </a:defRPr>
            </a:pPr>
            <a:endParaRPr lang="ja-JP"/>
          </a:p>
        </c:txPr>
        <c:crossAx val="1563359231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solidFill>
      <a:schemeClr val="bg1"/>
    </a:solidFill>
    <a:ln>
      <a:noFill/>
    </a:ln>
    <a:effectLst/>
  </c:spPr>
  <c:txPr>
    <a:bodyPr/>
    <a:lstStyle/>
    <a:p>
      <a:pPr>
        <a:defRPr sz="1400" b="1">
          <a:solidFill>
            <a:schemeClr val="tx1"/>
          </a:solidFill>
          <a:latin typeface="+mn-ea"/>
          <a:ea typeface="+mn-ea"/>
        </a:defRPr>
      </a:pPr>
      <a:endParaRPr lang="ja-JP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40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/>
  </cs:chartArea>
  <cs:dataLabel>
    <cs:lnRef idx="0"/>
    <cs:fillRef idx="0"/>
    <cs:effectRef idx="0"/>
    <cs:fontRef idx="minor">
      <a:schemeClr val="tx1">
        <a:lumMod val="65000"/>
        <a:lumOff val="35000"/>
      </a:schemeClr>
    </cs:fontRef>
    <cs:defRPr sz="9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>
      <cs:styleClr val="auto"/>
    </cs:lnRef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>
        <a:solidFill>
          <a:schemeClr val="phClr"/>
        </a:solidFill>
      </a:ln>
    </cs:spPr>
  </cs:dataPoint>
  <cs:dataPoint3D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9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/>
  </cs:seriesAxis>
  <cs:seriesLine>
    <cs:lnRef idx="0"/>
    <cs:fillRef idx="0"/>
    <cs:effectRef idx="0"/>
    <cs:fontRef idx="minor">
      <a:schemeClr val="tx1"/>
    </cs:fontRef>
    <cs:spPr>
      <a:ln w="9525" cap="flat">
        <a:solidFill>
          <a:srgbClr val="D9D9D9"/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/>
  </cs:valueAxis>
  <cs:wall>
    <cs:lnRef idx="0"/>
    <cs:fillRef idx="0"/>
    <cs:effectRef idx="0"/>
    <cs:fontRef idx="minor">
      <a:schemeClr val="tx1"/>
    </cs:fontRef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ー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0FA34E5-F169-484F-8FF3-35C54684045E}" type="datetimeFigureOut">
              <a:rPr kumimoji="1" lang="ja-JP" altLang="en-US" smtClean="0"/>
              <a:t>2025/11/26</a:t>
            </a:fld>
            <a:endParaRPr kumimoji="1" lang="ja-JP" altLang="en-US"/>
          </a:p>
        </p:txBody>
      </p:sp>
      <p:sp>
        <p:nvSpPr>
          <p:cNvPr id="4" name="スライド イメージ プレースホルダー 3"/>
          <p:cNvSpPr>
            <a:spLocks noGrp="1" noRot="1" noChangeAspect="1"/>
          </p:cNvSpPr>
          <p:nvPr>
            <p:ph type="sldImg" idx="2"/>
          </p:nvPr>
        </p:nvSpPr>
        <p:spPr>
          <a:xfrm>
            <a:off x="2338388" y="1143000"/>
            <a:ext cx="218122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ja-JP" altLang="en-US"/>
          </a:p>
        </p:txBody>
      </p:sp>
      <p:sp>
        <p:nvSpPr>
          <p:cNvPr id="5" name="ノー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DB33E9E-80BA-364B-8AFE-B4C51DAF3DCB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968673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1793961" rtl="0" eaLnBrk="1" latinLnBrk="0" hangingPunct="1">
      <a:defRPr kumimoji="1" sz="2354" kern="1200">
        <a:solidFill>
          <a:schemeClr val="tx1"/>
        </a:solidFill>
        <a:latin typeface="+mn-lt"/>
        <a:ea typeface="+mn-ea"/>
        <a:cs typeface="+mn-cs"/>
      </a:defRPr>
    </a:lvl1pPr>
    <a:lvl2pPr marL="896981" algn="l" defTabSz="1793961" rtl="0" eaLnBrk="1" latinLnBrk="0" hangingPunct="1">
      <a:defRPr kumimoji="1" sz="2354" kern="1200">
        <a:solidFill>
          <a:schemeClr val="tx1"/>
        </a:solidFill>
        <a:latin typeface="+mn-lt"/>
        <a:ea typeface="+mn-ea"/>
        <a:cs typeface="+mn-cs"/>
      </a:defRPr>
    </a:lvl2pPr>
    <a:lvl3pPr marL="1793961" algn="l" defTabSz="1793961" rtl="0" eaLnBrk="1" latinLnBrk="0" hangingPunct="1">
      <a:defRPr kumimoji="1" sz="2354" kern="1200">
        <a:solidFill>
          <a:schemeClr val="tx1"/>
        </a:solidFill>
        <a:latin typeface="+mn-lt"/>
        <a:ea typeface="+mn-ea"/>
        <a:cs typeface="+mn-cs"/>
      </a:defRPr>
    </a:lvl3pPr>
    <a:lvl4pPr marL="2690942" algn="l" defTabSz="1793961" rtl="0" eaLnBrk="1" latinLnBrk="0" hangingPunct="1">
      <a:defRPr kumimoji="1" sz="2354" kern="1200">
        <a:solidFill>
          <a:schemeClr val="tx1"/>
        </a:solidFill>
        <a:latin typeface="+mn-lt"/>
        <a:ea typeface="+mn-ea"/>
        <a:cs typeface="+mn-cs"/>
      </a:defRPr>
    </a:lvl4pPr>
    <a:lvl5pPr marL="3587923" algn="l" defTabSz="1793961" rtl="0" eaLnBrk="1" latinLnBrk="0" hangingPunct="1">
      <a:defRPr kumimoji="1" sz="2354" kern="1200">
        <a:solidFill>
          <a:schemeClr val="tx1"/>
        </a:solidFill>
        <a:latin typeface="+mn-lt"/>
        <a:ea typeface="+mn-ea"/>
        <a:cs typeface="+mn-cs"/>
      </a:defRPr>
    </a:lvl5pPr>
    <a:lvl6pPr marL="4484903" algn="l" defTabSz="1793961" rtl="0" eaLnBrk="1" latinLnBrk="0" hangingPunct="1">
      <a:defRPr kumimoji="1" sz="2354" kern="1200">
        <a:solidFill>
          <a:schemeClr val="tx1"/>
        </a:solidFill>
        <a:latin typeface="+mn-lt"/>
        <a:ea typeface="+mn-ea"/>
        <a:cs typeface="+mn-cs"/>
      </a:defRPr>
    </a:lvl6pPr>
    <a:lvl7pPr marL="5381884" algn="l" defTabSz="1793961" rtl="0" eaLnBrk="1" latinLnBrk="0" hangingPunct="1">
      <a:defRPr kumimoji="1" sz="2354" kern="1200">
        <a:solidFill>
          <a:schemeClr val="tx1"/>
        </a:solidFill>
        <a:latin typeface="+mn-lt"/>
        <a:ea typeface="+mn-ea"/>
        <a:cs typeface="+mn-cs"/>
      </a:defRPr>
    </a:lvl7pPr>
    <a:lvl8pPr marL="6278865" algn="l" defTabSz="1793961" rtl="0" eaLnBrk="1" latinLnBrk="0" hangingPunct="1">
      <a:defRPr kumimoji="1" sz="2354" kern="1200">
        <a:solidFill>
          <a:schemeClr val="tx1"/>
        </a:solidFill>
        <a:latin typeface="+mn-lt"/>
        <a:ea typeface="+mn-ea"/>
        <a:cs typeface="+mn-cs"/>
      </a:defRPr>
    </a:lvl8pPr>
    <a:lvl9pPr marL="7175845" algn="l" defTabSz="1793961" rtl="0" eaLnBrk="1" latinLnBrk="0" hangingPunct="1">
      <a:defRPr kumimoji="1" sz="2354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DB33E9E-80BA-364B-8AFE-B4C51DAF3DCB}" type="slidenum">
              <a:rPr kumimoji="1" lang="ja-JP" altLang="en-US" smtClean="0"/>
              <a:t>1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4254031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9437975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6182" userDrawn="1">
          <p15:clr>
            <a:srgbClr val="FBAE40"/>
          </p15:clr>
        </p15:guide>
        <p15:guide id="2" pos="18607" userDrawn="1">
          <p15:clr>
            <a:srgbClr val="FBAE40"/>
          </p15:clr>
        </p15:guide>
        <p15:guide id="3" pos="464" userDrawn="1">
          <p15:clr>
            <a:srgbClr val="FBAE40"/>
          </p15:clr>
        </p15:guide>
        <p15:guide id="4" pos="9989" userDrawn="1">
          <p15:clr>
            <a:srgbClr val="FBAE40"/>
          </p15:clr>
        </p15:guide>
        <p15:guide id="5" orient="horz" pos="327" userDrawn="1">
          <p15:clr>
            <a:srgbClr val="FBAE40"/>
          </p15:clr>
        </p15:guide>
        <p15:guide id="6" pos="9535" userDrawn="1">
          <p15:clr>
            <a:srgbClr val="FBAE40"/>
          </p15:clr>
        </p15:guide>
        <p15:guide id="7" pos="9082" userDrawn="1">
          <p15:clr>
            <a:srgbClr val="FBAE40"/>
          </p15:clr>
        </p15:guide>
        <p15:guide id="8" orient="horz" pos="13481" userDrawn="1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081421" y="2278913"/>
            <a:ext cx="26112371" cy="827341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81421" y="11394520"/>
            <a:ext cx="26112371" cy="2715859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081421" y="39672756"/>
            <a:ext cx="6811923" cy="227890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973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ACDD741-3D64-D942-AC51-4518F2760A2F}" type="datetimeFigureOut">
              <a:rPr kumimoji="1" lang="ja-JP" altLang="en-US" smtClean="0"/>
              <a:t>2025/11/26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028665" y="39672756"/>
            <a:ext cx="10217884" cy="227890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3973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21381869" y="39672756"/>
            <a:ext cx="6811923" cy="227890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3973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2AF88FB-B743-AA4B-A627-5020E2C32A50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9572182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</p:sldLayoutIdLst>
  <p:txStyles>
    <p:titleStyle>
      <a:lvl1pPr algn="l" defTabSz="3027487" rtl="0" eaLnBrk="1" latinLnBrk="0" hangingPunct="1">
        <a:lnSpc>
          <a:spcPct val="90000"/>
        </a:lnSpc>
        <a:spcBef>
          <a:spcPct val="0"/>
        </a:spcBef>
        <a:buNone/>
        <a:defRPr kumimoji="1" sz="14568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756872" indent="-756872" algn="l" defTabSz="3027487" rtl="0" eaLnBrk="1" latinLnBrk="0" hangingPunct="1">
        <a:lnSpc>
          <a:spcPct val="90000"/>
        </a:lnSpc>
        <a:spcBef>
          <a:spcPts val="3311"/>
        </a:spcBef>
        <a:buFont typeface="Arial" panose="020B0604020202020204" pitchFamily="34" charset="0"/>
        <a:buChar char="•"/>
        <a:defRPr kumimoji="1" sz="9271" kern="1200">
          <a:solidFill>
            <a:schemeClr val="tx1"/>
          </a:solidFill>
          <a:latin typeface="+mn-lt"/>
          <a:ea typeface="+mn-ea"/>
          <a:cs typeface="+mn-cs"/>
        </a:defRPr>
      </a:lvl1pPr>
      <a:lvl2pPr marL="2270615" indent="-756872" algn="l" defTabSz="3027487" rtl="0" eaLnBrk="1" latinLnBrk="0" hangingPunct="1">
        <a:lnSpc>
          <a:spcPct val="90000"/>
        </a:lnSpc>
        <a:spcBef>
          <a:spcPts val="1655"/>
        </a:spcBef>
        <a:buFont typeface="Arial" panose="020B0604020202020204" pitchFamily="34" charset="0"/>
        <a:buChar char="•"/>
        <a:defRPr kumimoji="1" sz="7946" kern="1200">
          <a:solidFill>
            <a:schemeClr val="tx1"/>
          </a:solidFill>
          <a:latin typeface="+mn-lt"/>
          <a:ea typeface="+mn-ea"/>
          <a:cs typeface="+mn-cs"/>
        </a:defRPr>
      </a:lvl2pPr>
      <a:lvl3pPr marL="3784359" indent="-756872" algn="l" defTabSz="3027487" rtl="0" eaLnBrk="1" latinLnBrk="0" hangingPunct="1">
        <a:lnSpc>
          <a:spcPct val="90000"/>
        </a:lnSpc>
        <a:spcBef>
          <a:spcPts val="1655"/>
        </a:spcBef>
        <a:buFont typeface="Arial" panose="020B0604020202020204" pitchFamily="34" charset="0"/>
        <a:buChar char="•"/>
        <a:defRPr kumimoji="1" sz="6622" kern="1200">
          <a:solidFill>
            <a:schemeClr val="tx1"/>
          </a:solidFill>
          <a:latin typeface="+mn-lt"/>
          <a:ea typeface="+mn-ea"/>
          <a:cs typeface="+mn-cs"/>
        </a:defRPr>
      </a:lvl3pPr>
      <a:lvl4pPr marL="5298102" indent="-756872" algn="l" defTabSz="3027487" rtl="0" eaLnBrk="1" latinLnBrk="0" hangingPunct="1">
        <a:lnSpc>
          <a:spcPct val="90000"/>
        </a:lnSpc>
        <a:spcBef>
          <a:spcPts val="1655"/>
        </a:spcBef>
        <a:buFont typeface="Arial" panose="020B0604020202020204" pitchFamily="34" charset="0"/>
        <a:buChar char="•"/>
        <a:defRPr kumimoji="1" sz="5960" kern="1200">
          <a:solidFill>
            <a:schemeClr val="tx1"/>
          </a:solidFill>
          <a:latin typeface="+mn-lt"/>
          <a:ea typeface="+mn-ea"/>
          <a:cs typeface="+mn-cs"/>
        </a:defRPr>
      </a:lvl4pPr>
      <a:lvl5pPr marL="6811846" indent="-756872" algn="l" defTabSz="3027487" rtl="0" eaLnBrk="1" latinLnBrk="0" hangingPunct="1">
        <a:lnSpc>
          <a:spcPct val="90000"/>
        </a:lnSpc>
        <a:spcBef>
          <a:spcPts val="1655"/>
        </a:spcBef>
        <a:buFont typeface="Arial" panose="020B0604020202020204" pitchFamily="34" charset="0"/>
        <a:buChar char="•"/>
        <a:defRPr kumimoji="1" sz="5960" kern="1200">
          <a:solidFill>
            <a:schemeClr val="tx1"/>
          </a:solidFill>
          <a:latin typeface="+mn-lt"/>
          <a:ea typeface="+mn-ea"/>
          <a:cs typeface="+mn-cs"/>
        </a:defRPr>
      </a:lvl5pPr>
      <a:lvl6pPr marL="8325589" indent="-756872" algn="l" defTabSz="3027487" rtl="0" eaLnBrk="1" latinLnBrk="0" hangingPunct="1">
        <a:lnSpc>
          <a:spcPct val="90000"/>
        </a:lnSpc>
        <a:spcBef>
          <a:spcPts val="1655"/>
        </a:spcBef>
        <a:buFont typeface="Arial" panose="020B0604020202020204" pitchFamily="34" charset="0"/>
        <a:buChar char="•"/>
        <a:defRPr kumimoji="1" sz="5960" kern="1200">
          <a:solidFill>
            <a:schemeClr val="tx1"/>
          </a:solidFill>
          <a:latin typeface="+mn-lt"/>
          <a:ea typeface="+mn-ea"/>
          <a:cs typeface="+mn-cs"/>
        </a:defRPr>
      </a:lvl6pPr>
      <a:lvl7pPr marL="9839333" indent="-756872" algn="l" defTabSz="3027487" rtl="0" eaLnBrk="1" latinLnBrk="0" hangingPunct="1">
        <a:lnSpc>
          <a:spcPct val="90000"/>
        </a:lnSpc>
        <a:spcBef>
          <a:spcPts val="1655"/>
        </a:spcBef>
        <a:buFont typeface="Arial" panose="020B0604020202020204" pitchFamily="34" charset="0"/>
        <a:buChar char="•"/>
        <a:defRPr kumimoji="1" sz="5960" kern="1200">
          <a:solidFill>
            <a:schemeClr val="tx1"/>
          </a:solidFill>
          <a:latin typeface="+mn-lt"/>
          <a:ea typeface="+mn-ea"/>
          <a:cs typeface="+mn-cs"/>
        </a:defRPr>
      </a:lvl7pPr>
      <a:lvl8pPr marL="11353076" indent="-756872" algn="l" defTabSz="3027487" rtl="0" eaLnBrk="1" latinLnBrk="0" hangingPunct="1">
        <a:lnSpc>
          <a:spcPct val="90000"/>
        </a:lnSpc>
        <a:spcBef>
          <a:spcPts val="1655"/>
        </a:spcBef>
        <a:buFont typeface="Arial" panose="020B0604020202020204" pitchFamily="34" charset="0"/>
        <a:buChar char="•"/>
        <a:defRPr kumimoji="1" sz="5960" kern="1200">
          <a:solidFill>
            <a:schemeClr val="tx1"/>
          </a:solidFill>
          <a:latin typeface="+mn-lt"/>
          <a:ea typeface="+mn-ea"/>
          <a:cs typeface="+mn-cs"/>
        </a:defRPr>
      </a:lvl8pPr>
      <a:lvl9pPr marL="12866820" indent="-756872" algn="l" defTabSz="3027487" rtl="0" eaLnBrk="1" latinLnBrk="0" hangingPunct="1">
        <a:lnSpc>
          <a:spcPct val="90000"/>
        </a:lnSpc>
        <a:spcBef>
          <a:spcPts val="1655"/>
        </a:spcBef>
        <a:buFont typeface="Arial" panose="020B0604020202020204" pitchFamily="34" charset="0"/>
        <a:buChar char="•"/>
        <a:defRPr kumimoji="1" sz="596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027487" rtl="0" eaLnBrk="1" latinLnBrk="0" hangingPunct="1">
        <a:defRPr kumimoji="1" sz="5960" kern="1200">
          <a:solidFill>
            <a:schemeClr val="tx1"/>
          </a:solidFill>
          <a:latin typeface="+mn-lt"/>
          <a:ea typeface="+mn-ea"/>
          <a:cs typeface="+mn-cs"/>
        </a:defRPr>
      </a:lvl1pPr>
      <a:lvl2pPr marL="1513743" algn="l" defTabSz="3027487" rtl="0" eaLnBrk="1" latinLnBrk="0" hangingPunct="1">
        <a:defRPr kumimoji="1" sz="5960" kern="1200">
          <a:solidFill>
            <a:schemeClr val="tx1"/>
          </a:solidFill>
          <a:latin typeface="+mn-lt"/>
          <a:ea typeface="+mn-ea"/>
          <a:cs typeface="+mn-cs"/>
        </a:defRPr>
      </a:lvl2pPr>
      <a:lvl3pPr marL="3027487" algn="l" defTabSz="3027487" rtl="0" eaLnBrk="1" latinLnBrk="0" hangingPunct="1">
        <a:defRPr kumimoji="1" sz="5960" kern="1200">
          <a:solidFill>
            <a:schemeClr val="tx1"/>
          </a:solidFill>
          <a:latin typeface="+mn-lt"/>
          <a:ea typeface="+mn-ea"/>
          <a:cs typeface="+mn-cs"/>
        </a:defRPr>
      </a:lvl3pPr>
      <a:lvl4pPr marL="4541230" algn="l" defTabSz="3027487" rtl="0" eaLnBrk="1" latinLnBrk="0" hangingPunct="1">
        <a:defRPr kumimoji="1" sz="5960" kern="1200">
          <a:solidFill>
            <a:schemeClr val="tx1"/>
          </a:solidFill>
          <a:latin typeface="+mn-lt"/>
          <a:ea typeface="+mn-ea"/>
          <a:cs typeface="+mn-cs"/>
        </a:defRPr>
      </a:lvl4pPr>
      <a:lvl5pPr marL="6054974" algn="l" defTabSz="3027487" rtl="0" eaLnBrk="1" latinLnBrk="0" hangingPunct="1">
        <a:defRPr kumimoji="1" sz="5960" kern="1200">
          <a:solidFill>
            <a:schemeClr val="tx1"/>
          </a:solidFill>
          <a:latin typeface="+mn-lt"/>
          <a:ea typeface="+mn-ea"/>
          <a:cs typeface="+mn-cs"/>
        </a:defRPr>
      </a:lvl5pPr>
      <a:lvl6pPr marL="7568717" algn="l" defTabSz="3027487" rtl="0" eaLnBrk="1" latinLnBrk="0" hangingPunct="1">
        <a:defRPr kumimoji="1" sz="5960" kern="1200">
          <a:solidFill>
            <a:schemeClr val="tx1"/>
          </a:solidFill>
          <a:latin typeface="+mn-lt"/>
          <a:ea typeface="+mn-ea"/>
          <a:cs typeface="+mn-cs"/>
        </a:defRPr>
      </a:lvl6pPr>
      <a:lvl7pPr marL="9082461" algn="l" defTabSz="3027487" rtl="0" eaLnBrk="1" latinLnBrk="0" hangingPunct="1">
        <a:defRPr kumimoji="1" sz="5960" kern="1200">
          <a:solidFill>
            <a:schemeClr val="tx1"/>
          </a:solidFill>
          <a:latin typeface="+mn-lt"/>
          <a:ea typeface="+mn-ea"/>
          <a:cs typeface="+mn-cs"/>
        </a:defRPr>
      </a:lvl7pPr>
      <a:lvl8pPr marL="10596204" algn="l" defTabSz="3027487" rtl="0" eaLnBrk="1" latinLnBrk="0" hangingPunct="1">
        <a:defRPr kumimoji="1" sz="5960" kern="1200">
          <a:solidFill>
            <a:schemeClr val="tx1"/>
          </a:solidFill>
          <a:latin typeface="+mn-lt"/>
          <a:ea typeface="+mn-ea"/>
          <a:cs typeface="+mn-cs"/>
        </a:defRPr>
      </a:lvl8pPr>
      <a:lvl9pPr marL="12109948" algn="l" defTabSz="3027487" rtl="0" eaLnBrk="1" latinLnBrk="0" hangingPunct="1">
        <a:defRPr kumimoji="1" sz="596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正方形/長方形 7">
            <a:extLst>
              <a:ext uri="{FF2B5EF4-FFF2-40B4-BE49-F238E27FC236}">
                <a16:creationId xmlns:a16="http://schemas.microsoft.com/office/drawing/2014/main" id="{A506764A-F03B-8360-04BA-F888503B4DA0}"/>
              </a:ext>
            </a:extLst>
          </p:cNvPr>
          <p:cNvSpPr/>
          <p:nvPr/>
        </p:nvSpPr>
        <p:spPr>
          <a:xfrm>
            <a:off x="358228" y="5539196"/>
            <a:ext cx="14400000" cy="1440000"/>
          </a:xfrm>
          <a:prstGeom prst="rect">
            <a:avLst/>
          </a:prstGeom>
          <a:solidFill>
            <a:srgbClr val="23384A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kumimoji="1" lang="en-US" altLang="ja-JP" sz="6000" b="1" dirty="0">
                <a:solidFill>
                  <a:schemeClr val="bg1"/>
                </a:solidFill>
                <a:latin typeface="Yu Gothic" panose="020B0400000000000000" pitchFamily="34" charset="-128"/>
                <a:ea typeface="Yu Gothic" panose="020B0400000000000000" pitchFamily="34" charset="-128"/>
              </a:rPr>
              <a:t> 1. </a:t>
            </a:r>
            <a:r>
              <a:rPr kumimoji="1" lang="ja-JP" altLang="en-US" sz="6000" b="1">
                <a:solidFill>
                  <a:schemeClr val="bg1"/>
                </a:solidFill>
                <a:latin typeface="Yu Gothic" panose="020B0400000000000000" pitchFamily="34" charset="-128"/>
                <a:ea typeface="Yu Gothic" panose="020B0400000000000000" pitchFamily="34" charset="-128"/>
              </a:rPr>
              <a:t>背景</a:t>
            </a:r>
          </a:p>
        </p:txBody>
      </p:sp>
      <p:cxnSp>
        <p:nvCxnSpPr>
          <p:cNvPr id="9" name="直線コネクタ 8">
            <a:extLst>
              <a:ext uri="{FF2B5EF4-FFF2-40B4-BE49-F238E27FC236}">
                <a16:creationId xmlns:a16="http://schemas.microsoft.com/office/drawing/2014/main" id="{83843F32-71B9-C726-2FD4-D784C41C51E0}"/>
              </a:ext>
            </a:extLst>
          </p:cNvPr>
          <p:cNvCxnSpPr>
            <a:cxnSpLocks/>
          </p:cNvCxnSpPr>
          <p:nvPr/>
        </p:nvCxnSpPr>
        <p:spPr>
          <a:xfrm>
            <a:off x="15136813" y="5539196"/>
            <a:ext cx="0" cy="36024729"/>
          </a:xfrm>
          <a:prstGeom prst="line">
            <a:avLst/>
          </a:prstGeom>
          <a:ln w="19050">
            <a:solidFill>
              <a:schemeClr val="bg2">
                <a:lumMod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正方形/長方形 11">
            <a:extLst>
              <a:ext uri="{FF2B5EF4-FFF2-40B4-BE49-F238E27FC236}">
                <a16:creationId xmlns:a16="http://schemas.microsoft.com/office/drawing/2014/main" id="{142783E8-0860-2988-3533-83C4672E80A2}"/>
              </a:ext>
            </a:extLst>
          </p:cNvPr>
          <p:cNvSpPr/>
          <p:nvPr/>
        </p:nvSpPr>
        <p:spPr>
          <a:xfrm>
            <a:off x="15497175" y="22551460"/>
            <a:ext cx="14400000" cy="1440000"/>
          </a:xfrm>
          <a:prstGeom prst="rect">
            <a:avLst/>
          </a:prstGeom>
          <a:solidFill>
            <a:srgbClr val="23384A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kumimoji="1" lang="en-US" altLang="ja-JP" sz="6000" b="1" dirty="0">
                <a:solidFill>
                  <a:schemeClr val="bg1"/>
                </a:solidFill>
                <a:latin typeface="Yu Gothic" panose="020B0400000000000000" pitchFamily="34" charset="-128"/>
                <a:ea typeface="Yu Gothic" panose="020B0400000000000000" pitchFamily="34" charset="-128"/>
              </a:rPr>
              <a:t> 3. </a:t>
            </a:r>
            <a:r>
              <a:rPr kumimoji="1" lang="ja-JP" altLang="en-US" sz="6000" b="1">
                <a:solidFill>
                  <a:schemeClr val="bg1"/>
                </a:solidFill>
                <a:latin typeface="Yu Gothic" panose="020B0400000000000000" pitchFamily="34" charset="-128"/>
                <a:ea typeface="Yu Gothic" panose="020B0400000000000000" pitchFamily="34" charset="-128"/>
              </a:rPr>
              <a:t>実験</a:t>
            </a:r>
          </a:p>
        </p:txBody>
      </p:sp>
      <p:sp>
        <p:nvSpPr>
          <p:cNvPr id="13" name="正方形/長方形 12">
            <a:extLst>
              <a:ext uri="{FF2B5EF4-FFF2-40B4-BE49-F238E27FC236}">
                <a16:creationId xmlns:a16="http://schemas.microsoft.com/office/drawing/2014/main" id="{6947A2DD-3DC5-4CC9-2E13-F08A32EBE53F}"/>
              </a:ext>
            </a:extLst>
          </p:cNvPr>
          <p:cNvSpPr/>
          <p:nvPr/>
        </p:nvSpPr>
        <p:spPr>
          <a:xfrm>
            <a:off x="355047" y="29898985"/>
            <a:ext cx="14400000" cy="1440000"/>
          </a:xfrm>
          <a:prstGeom prst="rect">
            <a:avLst/>
          </a:prstGeom>
          <a:solidFill>
            <a:srgbClr val="23384A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kumimoji="1" lang="en-US" altLang="ja-JP" sz="6000" b="1" dirty="0">
                <a:solidFill>
                  <a:schemeClr val="bg1"/>
                </a:solidFill>
                <a:latin typeface="Yu Gothic" panose="020B0400000000000000" pitchFamily="34" charset="-128"/>
                <a:ea typeface="Yu Gothic" panose="020B0400000000000000" pitchFamily="34" charset="-128"/>
              </a:rPr>
              <a:t> 2. Parasite-P4</a:t>
            </a:r>
            <a:endParaRPr kumimoji="1" lang="ja-JP" altLang="en-US" sz="6000" b="1">
              <a:solidFill>
                <a:schemeClr val="bg1"/>
              </a:solidFill>
              <a:latin typeface="Yu Gothic" panose="020B0400000000000000" pitchFamily="34" charset="-128"/>
              <a:ea typeface="Yu Gothic" panose="020B0400000000000000" pitchFamily="34" charset="-128"/>
            </a:endParaRPr>
          </a:p>
        </p:txBody>
      </p:sp>
      <p:sp>
        <p:nvSpPr>
          <p:cNvPr id="14" name="正方形/長方形 13">
            <a:extLst>
              <a:ext uri="{FF2B5EF4-FFF2-40B4-BE49-F238E27FC236}">
                <a16:creationId xmlns:a16="http://schemas.microsoft.com/office/drawing/2014/main" id="{7B18C449-34E8-E655-00A4-D063F9C746A4}"/>
              </a:ext>
            </a:extLst>
          </p:cNvPr>
          <p:cNvSpPr/>
          <p:nvPr/>
        </p:nvSpPr>
        <p:spPr>
          <a:xfrm>
            <a:off x="15497175" y="38519974"/>
            <a:ext cx="14400000" cy="1440000"/>
          </a:xfrm>
          <a:prstGeom prst="rect">
            <a:avLst/>
          </a:prstGeom>
          <a:solidFill>
            <a:srgbClr val="23384A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kumimoji="1" lang="en-US" altLang="ja-JP" sz="6000" b="1" dirty="0">
                <a:solidFill>
                  <a:schemeClr val="bg1"/>
                </a:solidFill>
                <a:latin typeface="Yu Gothic" panose="020B0400000000000000" pitchFamily="34" charset="-128"/>
                <a:ea typeface="Yu Gothic" panose="020B0400000000000000" pitchFamily="34" charset="-128"/>
              </a:rPr>
              <a:t> 4. </a:t>
            </a:r>
            <a:r>
              <a:rPr kumimoji="1" lang="ja-JP" altLang="en-US" sz="6000" b="1">
                <a:solidFill>
                  <a:schemeClr val="bg1"/>
                </a:solidFill>
                <a:latin typeface="Yu Gothic" panose="020B0400000000000000" pitchFamily="34" charset="-128"/>
                <a:ea typeface="Yu Gothic" panose="020B0400000000000000" pitchFamily="34" charset="-128"/>
              </a:rPr>
              <a:t>今後の課題</a:t>
            </a:r>
          </a:p>
        </p:txBody>
      </p:sp>
      <p:sp>
        <p:nvSpPr>
          <p:cNvPr id="15" name="正方形/長方形 14">
            <a:extLst>
              <a:ext uri="{FF2B5EF4-FFF2-40B4-BE49-F238E27FC236}">
                <a16:creationId xmlns:a16="http://schemas.microsoft.com/office/drawing/2014/main" id="{D330B898-C2C7-AAC8-46A0-4910FECAD61A}"/>
              </a:ext>
            </a:extLst>
          </p:cNvPr>
          <p:cNvSpPr/>
          <p:nvPr/>
        </p:nvSpPr>
        <p:spPr>
          <a:xfrm>
            <a:off x="735016" y="7072289"/>
            <a:ext cx="13682659" cy="10801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kumimoji="1" lang="ja-JP" altLang="en-US" sz="4800" b="1">
                <a:solidFill>
                  <a:srgbClr val="23384A"/>
                </a:solidFill>
                <a:latin typeface="Yu Gothic" panose="020B0400000000000000" pitchFamily="34" charset="-128"/>
                <a:ea typeface="Yu Gothic" panose="020B0400000000000000" pitchFamily="34" charset="-128"/>
              </a:rPr>
              <a:t>スイッチ上での</a:t>
            </a:r>
            <a:r>
              <a:rPr kumimoji="1" lang="en-US" altLang="ja-JP" sz="4800" b="1" dirty="0">
                <a:solidFill>
                  <a:srgbClr val="23384A"/>
                </a:solidFill>
                <a:latin typeface="Yu Gothic" panose="020B0400000000000000" pitchFamily="34" charset="-128"/>
                <a:ea typeface="Yu Gothic" panose="020B0400000000000000" pitchFamily="34" charset="-128"/>
              </a:rPr>
              <a:t>P4</a:t>
            </a:r>
            <a:r>
              <a:rPr kumimoji="1" lang="ja-JP" altLang="en-US" sz="4800" b="1">
                <a:solidFill>
                  <a:srgbClr val="23384A"/>
                </a:solidFill>
                <a:latin typeface="Yu Gothic" panose="020B0400000000000000" pitchFamily="34" charset="-128"/>
                <a:ea typeface="Yu Gothic" panose="020B0400000000000000" pitchFamily="34" charset="-128"/>
              </a:rPr>
              <a:t>言語によるパケット処理</a:t>
            </a:r>
            <a:endParaRPr kumimoji="1" lang="ja-JP" altLang="en-US" sz="5400" b="1">
              <a:solidFill>
                <a:srgbClr val="23384A"/>
              </a:solidFill>
              <a:latin typeface="Yu Gothic" panose="020B0400000000000000" pitchFamily="34" charset="-128"/>
              <a:ea typeface="Yu Gothic" panose="020B0400000000000000" pitchFamily="34" charset="-128"/>
            </a:endParaRPr>
          </a:p>
        </p:txBody>
      </p:sp>
      <p:sp>
        <p:nvSpPr>
          <p:cNvPr id="16" name="TextBox 12">
            <a:extLst>
              <a:ext uri="{FF2B5EF4-FFF2-40B4-BE49-F238E27FC236}">
                <a16:creationId xmlns:a16="http://schemas.microsoft.com/office/drawing/2014/main" id="{DB8C138C-AA11-C9DD-6A3E-52D526064FD4}"/>
              </a:ext>
            </a:extLst>
          </p:cNvPr>
          <p:cNvSpPr txBox="1"/>
          <p:nvPr/>
        </p:nvSpPr>
        <p:spPr>
          <a:xfrm>
            <a:off x="1718290" y="4634473"/>
            <a:ext cx="27363736" cy="1231106"/>
          </a:xfrm>
          <a:prstGeom prst="rect">
            <a:avLst/>
          </a:prstGeom>
        </p:spPr>
        <p:txBody>
          <a:bodyPr wrap="square" lIns="0" tIns="0" rIns="0" bIns="0" rtlCol="0" anchor="ctr">
            <a:spAutoFit/>
          </a:bodyPr>
          <a:lstStyle/>
          <a:p>
            <a:pPr algn="ctr"/>
            <a:endParaRPr lang="en-US" sz="8000" b="1" dirty="0">
              <a:solidFill>
                <a:srgbClr val="23394B"/>
              </a:solidFill>
              <a:latin typeface="Yu Gothic" panose="020B0400000000000000" pitchFamily="34" charset="-128"/>
              <a:ea typeface="Yu Gothic" panose="020B0400000000000000" pitchFamily="34" charset="-128"/>
              <a:cs typeface="Mokoto"/>
              <a:sym typeface="Mokoto"/>
            </a:endParaRPr>
          </a:p>
        </p:txBody>
      </p:sp>
      <p:sp>
        <p:nvSpPr>
          <p:cNvPr id="20" name="正方形/長方形 19">
            <a:extLst>
              <a:ext uri="{FF2B5EF4-FFF2-40B4-BE49-F238E27FC236}">
                <a16:creationId xmlns:a16="http://schemas.microsoft.com/office/drawing/2014/main" id="{77213D20-591E-C4BB-F044-1DC2BF5BF459}"/>
              </a:ext>
            </a:extLst>
          </p:cNvPr>
          <p:cNvSpPr/>
          <p:nvPr/>
        </p:nvSpPr>
        <p:spPr>
          <a:xfrm>
            <a:off x="736603" y="519112"/>
            <a:ext cx="28802010" cy="334919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" altLang="ja-JP" sz="8000" b="1" dirty="0">
                <a:solidFill>
                  <a:srgbClr val="23384A"/>
                </a:solidFill>
                <a:latin typeface="Yu Gothic" panose="020B0400000000000000" pitchFamily="34" charset="-128"/>
                <a:ea typeface="Yu Gothic" panose="020B0400000000000000" pitchFamily="34" charset="-128"/>
              </a:rPr>
              <a:t>AMD SEV-SNP</a:t>
            </a:r>
            <a:r>
              <a:rPr kumimoji="1" lang="ja-JP" altLang="en-US" sz="8000" b="1">
                <a:solidFill>
                  <a:srgbClr val="23384A"/>
                </a:solidFill>
                <a:latin typeface="Yu Gothic" panose="020B0400000000000000" pitchFamily="34" charset="-128"/>
                <a:ea typeface="Yu Gothic" panose="020B0400000000000000" pitchFamily="34" charset="-128"/>
              </a:rPr>
              <a:t>の</a:t>
            </a:r>
            <a:r>
              <a:rPr kumimoji="1" lang="en" altLang="ja-JP" sz="8000" b="1" dirty="0">
                <a:solidFill>
                  <a:srgbClr val="23384A"/>
                </a:solidFill>
                <a:latin typeface="Yu Gothic" panose="020B0400000000000000" pitchFamily="34" charset="-128"/>
                <a:ea typeface="Yu Gothic" panose="020B0400000000000000" pitchFamily="34" charset="-128"/>
              </a:rPr>
              <a:t>VMPL</a:t>
            </a:r>
            <a:r>
              <a:rPr kumimoji="1" lang="ja-JP" altLang="en-US" sz="8000" b="1">
                <a:solidFill>
                  <a:srgbClr val="23384A"/>
                </a:solidFill>
                <a:latin typeface="Yu Gothic" panose="020B0400000000000000" pitchFamily="34" charset="-128"/>
                <a:ea typeface="Yu Gothic" panose="020B0400000000000000" pitchFamily="34" charset="-128"/>
              </a:rPr>
              <a:t>による</a:t>
            </a:r>
            <a:br>
              <a:rPr kumimoji="1" lang="ja-JP" altLang="en-US" sz="8000" b="1">
                <a:solidFill>
                  <a:srgbClr val="23384A"/>
                </a:solidFill>
                <a:latin typeface="Yu Gothic" panose="020B0400000000000000" pitchFamily="34" charset="-128"/>
                <a:ea typeface="Yu Gothic" panose="020B0400000000000000" pitchFamily="34" charset="-128"/>
              </a:rPr>
            </a:br>
            <a:r>
              <a:rPr kumimoji="1" lang="en" altLang="ja-JP" sz="8000" b="1" dirty="0">
                <a:solidFill>
                  <a:srgbClr val="23384A"/>
                </a:solidFill>
                <a:latin typeface="Yu Gothic" panose="020B0400000000000000" pitchFamily="34" charset="-128"/>
                <a:ea typeface="Yu Gothic" panose="020B0400000000000000" pitchFamily="34" charset="-128"/>
              </a:rPr>
              <a:t>P4</a:t>
            </a:r>
            <a:r>
              <a:rPr kumimoji="1" lang="ja-JP" altLang="en-US" sz="8000" b="1">
                <a:solidFill>
                  <a:srgbClr val="23384A"/>
                </a:solidFill>
                <a:latin typeface="Yu Gothic" panose="020B0400000000000000" pitchFamily="34" charset="-128"/>
                <a:ea typeface="Yu Gothic" panose="020B0400000000000000" pitchFamily="34" charset="-128"/>
              </a:rPr>
              <a:t>プログラムの安全かつ軽量な実行</a:t>
            </a:r>
          </a:p>
        </p:txBody>
      </p:sp>
      <p:sp>
        <p:nvSpPr>
          <p:cNvPr id="22" name="正方形/長方形 21">
            <a:extLst>
              <a:ext uri="{FF2B5EF4-FFF2-40B4-BE49-F238E27FC236}">
                <a16:creationId xmlns:a16="http://schemas.microsoft.com/office/drawing/2014/main" id="{9ECB0F32-6A8C-CB9E-5DDE-2B9514DC846A}"/>
              </a:ext>
            </a:extLst>
          </p:cNvPr>
          <p:cNvSpPr/>
          <p:nvPr/>
        </p:nvSpPr>
        <p:spPr>
          <a:xfrm>
            <a:off x="736603" y="3867192"/>
            <a:ext cx="28802010" cy="106237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4800" b="1">
                <a:solidFill>
                  <a:srgbClr val="23394B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okoto"/>
                <a:sym typeface="Mokoto"/>
              </a:rPr>
              <a:t>村上 和馬，光来 健一</a:t>
            </a:r>
            <a:r>
              <a:rPr lang="en-US" altLang="ja-JP" sz="4800" b="1" dirty="0">
                <a:solidFill>
                  <a:srgbClr val="23394B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okoto"/>
                <a:sym typeface="Mokoto"/>
              </a:rPr>
              <a:t> (</a:t>
            </a:r>
            <a:r>
              <a:rPr lang="ja-JP" altLang="en-US" sz="4800" b="1">
                <a:solidFill>
                  <a:srgbClr val="23394B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okoto"/>
                <a:sym typeface="Mokoto"/>
              </a:rPr>
              <a:t>九州工業大学</a:t>
            </a:r>
            <a:r>
              <a:rPr lang="en-US" altLang="ja-JP" sz="4800" b="1" dirty="0">
                <a:solidFill>
                  <a:srgbClr val="23394B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okoto"/>
                <a:sym typeface="Mokoto"/>
              </a:rPr>
              <a:t>)</a:t>
            </a:r>
          </a:p>
        </p:txBody>
      </p:sp>
      <p:sp>
        <p:nvSpPr>
          <p:cNvPr id="27" name="テキスト ボックス 26">
            <a:extLst>
              <a:ext uri="{FF2B5EF4-FFF2-40B4-BE49-F238E27FC236}">
                <a16:creationId xmlns:a16="http://schemas.microsoft.com/office/drawing/2014/main" id="{38A2BEF2-E759-0964-1035-92AD80993557}"/>
              </a:ext>
            </a:extLst>
          </p:cNvPr>
          <p:cNvSpPr txBox="1"/>
          <p:nvPr/>
        </p:nvSpPr>
        <p:spPr>
          <a:xfrm>
            <a:off x="759798" y="8123934"/>
            <a:ext cx="13679483" cy="189596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lvl="0" algn="l" defTabSz="914400" rtl="0" eaLnBrk="1" fontAlgn="auto" latinLnBrk="0" hangingPunct="1">
              <a:lnSpc>
                <a:spcPct val="110000"/>
              </a:lnSpc>
              <a:buClr>
                <a:srgbClr val="23384A"/>
              </a:buClr>
              <a:buSzTx/>
              <a:tabLst/>
              <a:defRPr/>
            </a:pPr>
            <a:r>
              <a:rPr kumimoji="1" lang="en-US" altLang="ja-JP" sz="3600" dirty="0">
                <a:solidFill>
                  <a:srgbClr val="23384A"/>
                </a:solidFill>
                <a:latin typeface="Yu Gothic Medium" panose="020B0400000000000000" pitchFamily="34" charset="-128"/>
                <a:ea typeface="Yu Gothic Medium" panose="020B0400000000000000" pitchFamily="34" charset="-128"/>
              </a:rPr>
              <a:t>P4</a:t>
            </a:r>
            <a:r>
              <a:rPr kumimoji="1" lang="ja-JP" altLang="en-US" sz="3600">
                <a:solidFill>
                  <a:srgbClr val="23384A"/>
                </a:solidFill>
                <a:latin typeface="Yu Gothic Medium" panose="020B0400000000000000" pitchFamily="34" charset="-128"/>
                <a:ea typeface="Yu Gothic Medium" panose="020B0400000000000000" pitchFamily="34" charset="-128"/>
              </a:rPr>
              <a:t>プログラムを実行可能なネットワークスイッチ</a:t>
            </a:r>
            <a:endParaRPr kumimoji="1" lang="en-US" altLang="ja-JP" sz="3600" dirty="0">
              <a:solidFill>
                <a:srgbClr val="23384A"/>
              </a:solidFill>
              <a:latin typeface="Yu Gothic Medium" panose="020B0400000000000000" pitchFamily="34" charset="-128"/>
              <a:ea typeface="Yu Gothic Medium" panose="020B0400000000000000" pitchFamily="34" charset="-128"/>
            </a:endParaRPr>
          </a:p>
          <a:p>
            <a:pPr marL="571500" marR="0" lvl="0" indent="-571500" algn="l" defTabSz="914400" rtl="0" eaLnBrk="1" fontAlgn="auto" latinLnBrk="0" hangingPunct="1">
              <a:lnSpc>
                <a:spcPct val="110000"/>
              </a:lnSpc>
              <a:buClr>
                <a:srgbClr val="23384A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1" lang="ja-JP" altLang="en-US" sz="3600">
                <a:solidFill>
                  <a:srgbClr val="23384A"/>
                </a:solidFill>
                <a:latin typeface="Yu Gothic Medium" panose="020B0400000000000000" pitchFamily="34" charset="-128"/>
                <a:ea typeface="Yu Gothic Medium" panose="020B0400000000000000" pitchFamily="34" charset="-128"/>
              </a:rPr>
              <a:t>スイッチでのパケット処理をプログラム可能</a:t>
            </a:r>
            <a:endParaRPr kumimoji="1" lang="en-US" altLang="ja-JP" sz="3600" dirty="0">
              <a:solidFill>
                <a:srgbClr val="23384A"/>
              </a:solidFill>
              <a:latin typeface="Yu Gothic Medium" panose="020B0400000000000000" pitchFamily="34" charset="-128"/>
              <a:ea typeface="Yu Gothic Medium" panose="020B0400000000000000" pitchFamily="34" charset="-128"/>
            </a:endParaRPr>
          </a:p>
          <a:p>
            <a:pPr marL="571500" marR="0" lvl="0" indent="-571500" algn="l" defTabSz="914400" rtl="0" eaLnBrk="1" fontAlgn="auto" latinLnBrk="0" hangingPunct="1">
              <a:lnSpc>
                <a:spcPct val="110000"/>
              </a:lnSpc>
              <a:buClr>
                <a:srgbClr val="23384A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1" lang="en-US" altLang="ja-JP" sz="3600" u="none" strike="noStrike" kern="1200" cap="none" spc="0" normalizeH="0" baseline="0" noProof="0" dirty="0">
                <a:ln>
                  <a:noFill/>
                </a:ln>
                <a:solidFill>
                  <a:srgbClr val="23384A"/>
                </a:solidFill>
                <a:effectLst/>
                <a:uLnTx/>
                <a:uFillTx/>
                <a:latin typeface="Yu Gothic Medium" panose="020B0400000000000000" pitchFamily="34" charset="-128"/>
                <a:ea typeface="Yu Gothic Medium" panose="020B0400000000000000" pitchFamily="34" charset="-128"/>
              </a:rPr>
              <a:t>P4</a:t>
            </a:r>
            <a:r>
              <a:rPr kumimoji="1" lang="ja-JP" altLang="en-US" sz="3600">
                <a:solidFill>
                  <a:srgbClr val="23384A"/>
                </a:solidFill>
                <a:latin typeface="Yu Gothic Medium" panose="020B0400000000000000" pitchFamily="34" charset="-128"/>
                <a:ea typeface="Yu Gothic Medium" panose="020B0400000000000000" pitchFamily="34" charset="-128"/>
              </a:rPr>
              <a:t>プログラム</a:t>
            </a:r>
            <a:r>
              <a:rPr kumimoji="1" lang="ja-JP" altLang="en-US" sz="3600" u="none" strike="noStrike" kern="1200" cap="none" spc="0" normalizeH="0" baseline="0" noProof="0">
                <a:ln>
                  <a:noFill/>
                </a:ln>
                <a:solidFill>
                  <a:srgbClr val="23384A"/>
                </a:solidFill>
                <a:effectLst/>
                <a:uLnTx/>
                <a:uFillTx/>
                <a:latin typeface="Yu Gothic Medium" panose="020B0400000000000000" pitchFamily="34" charset="-128"/>
                <a:ea typeface="Yu Gothic Medium" panose="020B0400000000000000" pitchFamily="34" charset="-128"/>
              </a:rPr>
              <a:t>が利用できる仮想</a:t>
            </a:r>
            <a:r>
              <a:rPr kumimoji="1" lang="en-US" altLang="ja-JP" sz="3600" u="none" strike="noStrike" kern="1200" cap="none" spc="0" normalizeH="0" baseline="0" noProof="0" dirty="0">
                <a:ln>
                  <a:noFill/>
                </a:ln>
                <a:solidFill>
                  <a:srgbClr val="23384A"/>
                </a:solidFill>
                <a:effectLst/>
                <a:uLnTx/>
                <a:uFillTx/>
                <a:latin typeface="Yu Gothic Medium" panose="020B0400000000000000" pitchFamily="34" charset="-128"/>
                <a:ea typeface="Yu Gothic Medium" panose="020B0400000000000000" pitchFamily="34" charset="-128"/>
              </a:rPr>
              <a:t>P4</a:t>
            </a:r>
            <a:r>
              <a:rPr kumimoji="1" lang="ja-JP" altLang="en-US" sz="3600" u="none" strike="noStrike" kern="1200" cap="none" spc="0" normalizeH="0" baseline="0" noProof="0">
                <a:ln>
                  <a:noFill/>
                </a:ln>
                <a:solidFill>
                  <a:srgbClr val="23384A"/>
                </a:solidFill>
                <a:effectLst/>
                <a:uLnTx/>
                <a:uFillTx/>
                <a:latin typeface="Yu Gothic Medium" panose="020B0400000000000000" pitchFamily="34" charset="-128"/>
                <a:ea typeface="Yu Gothic Medium" panose="020B0400000000000000" pitchFamily="34" charset="-128"/>
              </a:rPr>
              <a:t>スイッチ</a:t>
            </a:r>
            <a:r>
              <a:rPr kumimoji="1" lang="ja-JP" altLang="en-US" sz="3600">
                <a:solidFill>
                  <a:srgbClr val="23384A"/>
                </a:solidFill>
                <a:latin typeface="Yu Gothic Medium" panose="020B0400000000000000" pitchFamily="34" charset="-128"/>
                <a:ea typeface="Yu Gothic Medium" panose="020B0400000000000000" pitchFamily="34" charset="-128"/>
              </a:rPr>
              <a:t>も開発</a:t>
            </a:r>
            <a:endParaRPr kumimoji="1" lang="en-US" altLang="ja-JP" sz="3600" u="none" strike="noStrike" kern="1200" cap="none" spc="0" normalizeH="0" baseline="0" noProof="0" dirty="0">
              <a:ln>
                <a:noFill/>
              </a:ln>
              <a:solidFill>
                <a:srgbClr val="23384A"/>
              </a:solidFill>
              <a:effectLst/>
              <a:uLnTx/>
              <a:uFillTx/>
              <a:latin typeface="Yu Gothic Medium" panose="020B0400000000000000" pitchFamily="34" charset="-128"/>
              <a:ea typeface="Yu Gothic Medium" panose="020B0400000000000000" pitchFamily="34" charset="-128"/>
            </a:endParaRPr>
          </a:p>
        </p:txBody>
      </p:sp>
      <p:sp>
        <p:nvSpPr>
          <p:cNvPr id="30" name="テキスト ボックス 29">
            <a:extLst>
              <a:ext uri="{FF2B5EF4-FFF2-40B4-BE49-F238E27FC236}">
                <a16:creationId xmlns:a16="http://schemas.microsoft.com/office/drawing/2014/main" id="{37EA2DD8-72D4-A4D7-01B2-FD3C4345BF95}"/>
              </a:ext>
            </a:extLst>
          </p:cNvPr>
          <p:cNvSpPr txBox="1"/>
          <p:nvPr/>
        </p:nvSpPr>
        <p:spPr>
          <a:xfrm>
            <a:off x="15873998" y="40131226"/>
            <a:ext cx="13679483" cy="128657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 defTabSz="914400">
              <a:lnSpc>
                <a:spcPct val="110000"/>
              </a:lnSpc>
              <a:buClr>
                <a:srgbClr val="23384A"/>
              </a:buClr>
              <a:buFont typeface="Arial" panose="020B0604020202020204" pitchFamily="34" charset="0"/>
              <a:buChar char="•"/>
              <a:defRPr/>
            </a:pPr>
            <a:r>
              <a:rPr kumimoji="1" lang="ja-JP" altLang="en-US" sz="3600">
                <a:solidFill>
                  <a:srgbClr val="23384A"/>
                </a:solidFill>
                <a:latin typeface="Yu Gothic Medium" panose="020B0400000000000000" pitchFamily="34" charset="-128"/>
                <a:ea typeface="Yu Gothic Medium" panose="020B0400000000000000" pitchFamily="34" charset="-128"/>
              </a:rPr>
              <a:t>事前にメモリマッピングをすることによる高速化</a:t>
            </a:r>
            <a:endParaRPr kumimoji="1" lang="en-US" altLang="ja-JP" sz="3600" dirty="0">
              <a:solidFill>
                <a:srgbClr val="23384A"/>
              </a:solidFill>
              <a:latin typeface="Yu Gothic Medium" panose="020B0400000000000000" pitchFamily="34" charset="-128"/>
              <a:ea typeface="Yu Gothic Medium" panose="020B0400000000000000" pitchFamily="34" charset="-128"/>
            </a:endParaRPr>
          </a:p>
          <a:p>
            <a:pPr marL="457200" indent="-457200" defTabSz="914400">
              <a:lnSpc>
                <a:spcPct val="110000"/>
              </a:lnSpc>
              <a:buClr>
                <a:srgbClr val="23384A"/>
              </a:buClr>
              <a:buFont typeface="Arial" panose="020B0604020202020204" pitchFamily="34" charset="0"/>
              <a:buChar char="•"/>
              <a:defRPr/>
            </a:pPr>
            <a:r>
              <a:rPr kumimoji="1" lang="en-US" altLang="ja-JP" sz="3600" u="none" strike="noStrike" kern="1200" cap="none" spc="0" normalizeH="0" baseline="0" noProof="0" dirty="0">
                <a:ln>
                  <a:noFill/>
                </a:ln>
                <a:solidFill>
                  <a:srgbClr val="23384A"/>
                </a:solidFill>
                <a:effectLst/>
                <a:uLnTx/>
                <a:uFillTx/>
                <a:latin typeface="Yu Gothic Medium" panose="020B0400000000000000" pitchFamily="34" charset="-128"/>
                <a:ea typeface="Yu Gothic Medium" panose="020B0400000000000000" pitchFamily="34" charset="-128"/>
              </a:rPr>
              <a:t>OS</a:t>
            </a:r>
            <a:r>
              <a:rPr kumimoji="1" lang="ja-JP" altLang="en-US" sz="3600" u="none" strike="noStrike" kern="1200" cap="none" spc="0" normalizeH="0" baseline="0" noProof="0">
                <a:ln>
                  <a:noFill/>
                </a:ln>
                <a:solidFill>
                  <a:srgbClr val="23384A"/>
                </a:solidFill>
                <a:effectLst/>
                <a:uLnTx/>
                <a:uFillTx/>
                <a:latin typeface="Yu Gothic Medium" panose="020B0400000000000000" pitchFamily="34" charset="-128"/>
                <a:ea typeface="Yu Gothic Medium" panose="020B0400000000000000" pitchFamily="34" charset="-128"/>
              </a:rPr>
              <a:t>の複雑なデータ構造を解析する</a:t>
            </a:r>
            <a:r>
              <a:rPr kumimoji="1" lang="en-US" altLang="ja-JP" sz="3600" u="none" strike="noStrike" kern="1200" cap="none" spc="0" normalizeH="0" baseline="0" noProof="0" dirty="0">
                <a:ln>
                  <a:noFill/>
                </a:ln>
                <a:solidFill>
                  <a:srgbClr val="23384A"/>
                </a:solidFill>
                <a:effectLst/>
                <a:uLnTx/>
                <a:uFillTx/>
                <a:latin typeface="Yu Gothic Medium" panose="020B0400000000000000" pitchFamily="34" charset="-128"/>
                <a:ea typeface="Yu Gothic Medium" panose="020B0400000000000000" pitchFamily="34" charset="-128"/>
              </a:rPr>
              <a:t>P4</a:t>
            </a:r>
            <a:r>
              <a:rPr kumimoji="1" lang="ja-JP" altLang="en-US" sz="3600" u="none" strike="noStrike" kern="1200" cap="none" spc="0" normalizeH="0" baseline="0" noProof="0">
                <a:ln>
                  <a:noFill/>
                </a:ln>
                <a:solidFill>
                  <a:srgbClr val="23384A"/>
                </a:solidFill>
                <a:effectLst/>
                <a:uLnTx/>
                <a:uFillTx/>
                <a:latin typeface="Yu Gothic Medium" panose="020B0400000000000000" pitchFamily="34" charset="-128"/>
                <a:ea typeface="Yu Gothic Medium" panose="020B0400000000000000" pitchFamily="34" charset="-128"/>
              </a:rPr>
              <a:t>プログラムの適用</a:t>
            </a:r>
            <a:endParaRPr kumimoji="1" lang="en-US" altLang="ja-JP" sz="3600" u="none" strike="noStrike" kern="1200" cap="none" spc="0" normalizeH="0" baseline="0" noProof="0" dirty="0">
              <a:ln>
                <a:noFill/>
              </a:ln>
              <a:solidFill>
                <a:srgbClr val="23384A"/>
              </a:solidFill>
              <a:effectLst/>
              <a:uLnTx/>
              <a:uFillTx/>
              <a:latin typeface="Yu Gothic Medium" panose="020B0400000000000000" pitchFamily="34" charset="-128"/>
              <a:ea typeface="Yu Gothic Medium" panose="020B0400000000000000" pitchFamily="34" charset="-128"/>
            </a:endParaRPr>
          </a:p>
        </p:txBody>
      </p:sp>
      <p:sp>
        <p:nvSpPr>
          <p:cNvPr id="6" name="正方形/長方形 5">
            <a:extLst>
              <a:ext uri="{FF2B5EF4-FFF2-40B4-BE49-F238E27FC236}">
                <a16:creationId xmlns:a16="http://schemas.microsoft.com/office/drawing/2014/main" id="{22BEE213-06F2-EDE7-E892-21A4E0A74FB5}"/>
              </a:ext>
            </a:extLst>
          </p:cNvPr>
          <p:cNvSpPr/>
          <p:nvPr/>
        </p:nvSpPr>
        <p:spPr>
          <a:xfrm>
            <a:off x="15871841" y="5539196"/>
            <a:ext cx="13672047" cy="10801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kumimoji="1" lang="en-US" altLang="ja-JP" sz="4800" b="1" dirty="0">
                <a:solidFill>
                  <a:srgbClr val="23384A"/>
                </a:solidFill>
                <a:latin typeface="Yu Gothic" panose="020B0400000000000000" pitchFamily="34" charset="-128"/>
                <a:ea typeface="Yu Gothic" panose="020B0400000000000000" pitchFamily="34" charset="-128"/>
              </a:rPr>
              <a:t>eBPF</a:t>
            </a:r>
            <a:r>
              <a:rPr kumimoji="1" lang="ja-JP" altLang="en-US" sz="4800" b="1">
                <a:solidFill>
                  <a:srgbClr val="23384A"/>
                </a:solidFill>
                <a:latin typeface="Yu Gothic" panose="020B0400000000000000" pitchFamily="34" charset="-128"/>
                <a:ea typeface="Yu Gothic" panose="020B0400000000000000" pitchFamily="34" charset="-128"/>
              </a:rPr>
              <a:t>による</a:t>
            </a:r>
            <a:r>
              <a:rPr kumimoji="1" lang="en-US" altLang="ja-JP" sz="4800" b="1" dirty="0">
                <a:solidFill>
                  <a:srgbClr val="23384A"/>
                </a:solidFill>
                <a:latin typeface="Yu Gothic" panose="020B0400000000000000" pitchFamily="34" charset="-128"/>
                <a:ea typeface="Yu Gothic" panose="020B0400000000000000" pitchFamily="34" charset="-128"/>
              </a:rPr>
              <a:t>P4</a:t>
            </a:r>
            <a:r>
              <a:rPr kumimoji="1" lang="ja-JP" altLang="en-US" sz="4800" b="1">
                <a:solidFill>
                  <a:srgbClr val="23384A"/>
                </a:solidFill>
                <a:latin typeface="Yu Gothic" panose="020B0400000000000000" pitchFamily="34" charset="-128"/>
                <a:ea typeface="Yu Gothic" panose="020B0400000000000000" pitchFamily="34" charset="-128"/>
              </a:rPr>
              <a:t>プログラムの安全な実行</a:t>
            </a:r>
          </a:p>
        </p:txBody>
      </p:sp>
      <p:sp>
        <p:nvSpPr>
          <p:cNvPr id="105" name="テキスト ボックス 104">
            <a:extLst>
              <a:ext uri="{FF2B5EF4-FFF2-40B4-BE49-F238E27FC236}">
                <a16:creationId xmlns:a16="http://schemas.microsoft.com/office/drawing/2014/main" id="{32429320-0C38-4B67-3AF7-E2087F63D9DE}"/>
              </a:ext>
            </a:extLst>
          </p:cNvPr>
          <p:cNvSpPr txBox="1"/>
          <p:nvPr/>
        </p:nvSpPr>
        <p:spPr>
          <a:xfrm>
            <a:off x="15889467" y="6619316"/>
            <a:ext cx="13679483" cy="189596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lvl="0" algn="l" defTabSz="914400" rtl="0" eaLnBrk="1" fontAlgn="auto" latinLnBrk="0" hangingPunct="1">
              <a:lnSpc>
                <a:spcPct val="110000"/>
              </a:lnSpc>
              <a:spcAft>
                <a:spcPts val="0"/>
              </a:spcAft>
              <a:buClr>
                <a:srgbClr val="23384A"/>
              </a:buClr>
              <a:buSzTx/>
              <a:tabLst/>
              <a:defRPr/>
            </a:pPr>
            <a:r>
              <a:rPr kumimoji="1" lang="en-US" altLang="ja-JP" sz="3600" u="none" strike="noStrike" kern="1200" cap="none" spc="0" normalizeH="0" baseline="0" noProof="0" dirty="0">
                <a:ln>
                  <a:noFill/>
                </a:ln>
                <a:solidFill>
                  <a:srgbClr val="23384A"/>
                </a:solidFill>
                <a:effectLst/>
                <a:uLnTx/>
                <a:uFillTx/>
                <a:latin typeface="Yu Gothic Medium" panose="020B0400000000000000" pitchFamily="34" charset="-128"/>
                <a:ea typeface="Yu Gothic Medium" panose="020B0400000000000000" pitchFamily="34" charset="-128"/>
              </a:rPr>
              <a:t>P4</a:t>
            </a:r>
            <a:r>
              <a:rPr kumimoji="1" lang="ja-JP" altLang="en-US" sz="3600" u="none" strike="noStrike" kern="1200" cap="none" spc="0" normalizeH="0" baseline="0" noProof="0">
                <a:ln>
                  <a:noFill/>
                </a:ln>
                <a:solidFill>
                  <a:srgbClr val="23384A"/>
                </a:solidFill>
                <a:effectLst/>
                <a:uLnTx/>
                <a:uFillTx/>
                <a:latin typeface="Yu Gothic Medium" panose="020B0400000000000000" pitchFamily="34" charset="-128"/>
                <a:ea typeface="Yu Gothic Medium" panose="020B0400000000000000" pitchFamily="34" charset="-128"/>
              </a:rPr>
              <a:t>プログラムを</a:t>
            </a:r>
            <a:r>
              <a:rPr kumimoji="1" lang="en-US" altLang="ja-JP" sz="3600" u="none" strike="noStrike" kern="1200" cap="none" spc="0" normalizeH="0" baseline="0" noProof="0" dirty="0">
                <a:ln>
                  <a:noFill/>
                </a:ln>
                <a:solidFill>
                  <a:srgbClr val="23384A"/>
                </a:solidFill>
                <a:effectLst/>
                <a:uLnTx/>
                <a:uFillTx/>
                <a:latin typeface="Yu Gothic Medium" panose="020B0400000000000000" pitchFamily="34" charset="-128"/>
                <a:ea typeface="Yu Gothic Medium" panose="020B0400000000000000" pitchFamily="34" charset="-128"/>
              </a:rPr>
              <a:t>eBPF</a:t>
            </a:r>
            <a:r>
              <a:rPr kumimoji="1" lang="ja-JP" altLang="en-US" sz="3600" u="none" strike="noStrike" kern="1200" cap="none" spc="0" normalizeH="0" baseline="0" noProof="0">
                <a:ln>
                  <a:noFill/>
                </a:ln>
                <a:solidFill>
                  <a:srgbClr val="23384A"/>
                </a:solidFill>
                <a:effectLst/>
                <a:uLnTx/>
                <a:uFillTx/>
                <a:latin typeface="Yu Gothic Medium" panose="020B0400000000000000" pitchFamily="34" charset="-128"/>
                <a:ea typeface="Yu Gothic Medium" panose="020B0400000000000000" pitchFamily="34" charset="-128"/>
              </a:rPr>
              <a:t>に変換して実行</a:t>
            </a:r>
            <a:endParaRPr kumimoji="1" lang="en-US" altLang="ja-JP" sz="3600" u="none" strike="noStrike" kern="1200" cap="none" spc="0" normalizeH="0" baseline="0" noProof="0" dirty="0">
              <a:ln>
                <a:noFill/>
              </a:ln>
              <a:solidFill>
                <a:srgbClr val="23384A"/>
              </a:solidFill>
              <a:effectLst/>
              <a:uLnTx/>
              <a:uFillTx/>
              <a:latin typeface="Yu Gothic Medium" panose="020B0400000000000000" pitchFamily="34" charset="-128"/>
              <a:ea typeface="Yu Gothic Medium" panose="020B0400000000000000" pitchFamily="34" charset="-128"/>
            </a:endParaRPr>
          </a:p>
          <a:p>
            <a:pPr marL="571500" marR="0" lvl="0" indent="-571500" algn="l" defTabSz="914400" rtl="0" eaLnBrk="1" fontAlgn="auto" latinLnBrk="0" hangingPunct="1">
              <a:lnSpc>
                <a:spcPct val="110000"/>
              </a:lnSpc>
              <a:spcAft>
                <a:spcPts val="0"/>
              </a:spcAft>
              <a:buClr>
                <a:srgbClr val="23384A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1" lang="en-US" altLang="ja-JP" sz="3600" u="none" strike="noStrike" kern="1200" cap="none" spc="0" normalizeH="0" baseline="0" noProof="0" dirty="0" err="1">
                <a:ln>
                  <a:noFill/>
                </a:ln>
                <a:solidFill>
                  <a:srgbClr val="23384A"/>
                </a:solidFill>
                <a:effectLst/>
                <a:uLnTx/>
                <a:uFillTx/>
                <a:latin typeface="Yu Gothic Medium" panose="020B0400000000000000" pitchFamily="34" charset="-128"/>
                <a:ea typeface="Yu Gothic Medium" panose="020B0400000000000000" pitchFamily="34" charset="-128"/>
              </a:rPr>
              <a:t>eBPF</a:t>
            </a:r>
            <a:r>
              <a:rPr kumimoji="1" lang="ja-JP" altLang="en-US" sz="3600" u="none" strike="noStrike" kern="1200" cap="none" spc="0" normalizeH="0" baseline="0" noProof="0">
                <a:ln>
                  <a:noFill/>
                </a:ln>
                <a:solidFill>
                  <a:srgbClr val="23384A"/>
                </a:solidFill>
                <a:effectLst/>
                <a:uLnTx/>
                <a:uFillTx/>
                <a:latin typeface="Yu Gothic Medium" panose="020B0400000000000000" pitchFamily="34" charset="-128"/>
                <a:ea typeface="Yu Gothic Medium" panose="020B0400000000000000" pitchFamily="34" charset="-128"/>
              </a:rPr>
              <a:t>の検証器によりロード時に</a:t>
            </a:r>
            <a:r>
              <a:rPr kumimoji="1" lang="en-US" altLang="ja-JP" sz="3600" u="none" strike="noStrike" kern="1200" cap="none" spc="0" normalizeH="0" baseline="0" noProof="0" dirty="0">
                <a:ln>
                  <a:noFill/>
                </a:ln>
                <a:solidFill>
                  <a:srgbClr val="23384A"/>
                </a:solidFill>
                <a:effectLst/>
                <a:uLnTx/>
                <a:uFillTx/>
                <a:latin typeface="Yu Gothic Medium" panose="020B0400000000000000" pitchFamily="34" charset="-128"/>
                <a:ea typeface="Yu Gothic Medium" panose="020B0400000000000000" pitchFamily="34" charset="-128"/>
              </a:rPr>
              <a:t>P4</a:t>
            </a:r>
            <a:r>
              <a:rPr kumimoji="1" lang="ja-JP" altLang="en-US" sz="3600" u="none" strike="noStrike" kern="1200" cap="none" spc="0" normalizeH="0" baseline="0" noProof="0">
                <a:ln>
                  <a:noFill/>
                </a:ln>
                <a:solidFill>
                  <a:srgbClr val="23384A"/>
                </a:solidFill>
                <a:effectLst/>
                <a:uLnTx/>
                <a:uFillTx/>
                <a:latin typeface="Yu Gothic Medium" panose="020B0400000000000000" pitchFamily="34" charset="-128"/>
                <a:ea typeface="Yu Gothic Medium" panose="020B0400000000000000" pitchFamily="34" charset="-128"/>
              </a:rPr>
              <a:t>プログラムの安全性を検査</a:t>
            </a:r>
            <a:endParaRPr kumimoji="1" lang="en-US" altLang="ja-JP" sz="3600" u="none" strike="noStrike" kern="1200" cap="none" spc="0" normalizeH="0" baseline="0" noProof="0" dirty="0">
              <a:ln>
                <a:noFill/>
              </a:ln>
              <a:solidFill>
                <a:srgbClr val="23384A"/>
              </a:solidFill>
              <a:effectLst/>
              <a:uLnTx/>
              <a:uFillTx/>
              <a:latin typeface="Yu Gothic Medium" panose="020B0400000000000000" pitchFamily="34" charset="-128"/>
              <a:ea typeface="Yu Gothic Medium" panose="020B0400000000000000" pitchFamily="34" charset="-128"/>
            </a:endParaRPr>
          </a:p>
          <a:p>
            <a:pPr marL="571500" indent="-571500" defTabSz="914400">
              <a:lnSpc>
                <a:spcPct val="110000"/>
              </a:lnSpc>
              <a:buClr>
                <a:srgbClr val="23384A"/>
              </a:buClr>
              <a:buFont typeface="Arial" panose="020B0604020202020204" pitchFamily="34" charset="0"/>
              <a:buChar char="•"/>
              <a:defRPr/>
            </a:pPr>
            <a:r>
              <a:rPr kumimoji="1" lang="ja-JP" altLang="en-US" sz="3600">
                <a:solidFill>
                  <a:srgbClr val="23384A"/>
                </a:solidFill>
                <a:latin typeface="Yu Gothic Medium" panose="020B0400000000000000" pitchFamily="34" charset="-128"/>
                <a:ea typeface="Yu Gothic Medium" panose="020B0400000000000000" pitchFamily="34" charset="-128"/>
              </a:rPr>
              <a:t>実行時のメモリアクセス制限によりシステムを保護</a:t>
            </a:r>
            <a:endParaRPr kumimoji="1" lang="en-US" altLang="ja-JP" sz="3600" dirty="0">
              <a:solidFill>
                <a:srgbClr val="23384A"/>
              </a:solidFill>
              <a:latin typeface="Yu Gothic Medium" panose="020B0400000000000000" pitchFamily="34" charset="-128"/>
              <a:ea typeface="Yu Gothic Medium" panose="020B0400000000000000" pitchFamily="34" charset="-128"/>
            </a:endParaRPr>
          </a:p>
        </p:txBody>
      </p:sp>
      <p:sp>
        <p:nvSpPr>
          <p:cNvPr id="7" name="テキスト ボックス 6">
            <a:extLst>
              <a:ext uri="{FF2B5EF4-FFF2-40B4-BE49-F238E27FC236}">
                <a16:creationId xmlns:a16="http://schemas.microsoft.com/office/drawing/2014/main" id="{492BBF96-8AE8-10E8-5C39-94F72274571E}"/>
              </a:ext>
            </a:extLst>
          </p:cNvPr>
          <p:cNvSpPr txBox="1"/>
          <p:nvPr/>
        </p:nvSpPr>
        <p:spPr>
          <a:xfrm>
            <a:off x="735016" y="10191154"/>
            <a:ext cx="13679482" cy="189596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lvl="0" algn="l" defTabSz="914400" rtl="0" eaLnBrk="1" fontAlgn="auto" latinLnBrk="0" hangingPunct="1">
              <a:lnSpc>
                <a:spcPct val="110000"/>
              </a:lnSpc>
              <a:buClr>
                <a:srgbClr val="23384A"/>
              </a:buClr>
              <a:buSzTx/>
              <a:tabLst/>
              <a:defRPr/>
            </a:pPr>
            <a:r>
              <a:rPr kumimoji="1" lang="ja-JP" altLang="en-US" sz="3600">
                <a:solidFill>
                  <a:srgbClr val="23384A"/>
                </a:solidFill>
                <a:latin typeface="Yu Gothic Medium" panose="020B0400000000000000" pitchFamily="34" charset="-128"/>
                <a:ea typeface="Yu Gothic Medium" panose="020B0400000000000000" pitchFamily="34" charset="-128"/>
              </a:rPr>
              <a:t>仮想</a:t>
            </a:r>
            <a:r>
              <a:rPr kumimoji="1" lang="en-US" altLang="ja-JP" sz="3600" dirty="0">
                <a:solidFill>
                  <a:srgbClr val="23384A"/>
                </a:solidFill>
                <a:latin typeface="Yu Gothic Medium" panose="020B0400000000000000" pitchFamily="34" charset="-128"/>
                <a:ea typeface="Yu Gothic Medium" panose="020B0400000000000000" pitchFamily="34" charset="-128"/>
              </a:rPr>
              <a:t>P4</a:t>
            </a:r>
            <a:r>
              <a:rPr kumimoji="1" lang="ja-JP" altLang="en-US" sz="3600">
                <a:solidFill>
                  <a:srgbClr val="23384A"/>
                </a:solidFill>
                <a:latin typeface="Yu Gothic Medium" panose="020B0400000000000000" pitchFamily="34" charset="-128"/>
                <a:ea typeface="Yu Gothic Medium" panose="020B0400000000000000" pitchFamily="34" charset="-128"/>
              </a:rPr>
              <a:t>スイッチにおける柔軟なパケット転送処理の可能性</a:t>
            </a:r>
            <a:endParaRPr kumimoji="1" lang="en-US" altLang="ja-JP" sz="3600" dirty="0">
              <a:solidFill>
                <a:srgbClr val="23384A"/>
              </a:solidFill>
              <a:latin typeface="Yu Gothic Medium" panose="020B0400000000000000" pitchFamily="34" charset="-128"/>
              <a:ea typeface="Yu Gothic Medium" panose="020B0400000000000000" pitchFamily="34" charset="-128"/>
            </a:endParaRPr>
          </a:p>
          <a:p>
            <a:pPr marL="571500" marR="0" lvl="0" indent="-571500" algn="l" defTabSz="914400" rtl="0" eaLnBrk="1" fontAlgn="auto" latinLnBrk="0" hangingPunct="1">
              <a:lnSpc>
                <a:spcPct val="110000"/>
              </a:lnSpc>
              <a:buClr>
                <a:srgbClr val="23384A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1" lang="en-US" altLang="ja-JP" sz="3600" dirty="0">
                <a:solidFill>
                  <a:srgbClr val="23384A"/>
                </a:solidFill>
                <a:latin typeface="Yu Gothic Medium" panose="020B0400000000000000" pitchFamily="34" charset="-128"/>
                <a:ea typeface="Yu Gothic Medium" panose="020B0400000000000000" pitchFamily="34" charset="-128"/>
              </a:rPr>
              <a:t>VM</a:t>
            </a:r>
            <a:r>
              <a:rPr kumimoji="1" lang="ja-JP" altLang="en-US" sz="3600">
                <a:solidFill>
                  <a:srgbClr val="23384A"/>
                </a:solidFill>
                <a:latin typeface="Yu Gothic Medium" panose="020B0400000000000000" pitchFamily="34" charset="-128"/>
                <a:ea typeface="Yu Gothic Medium" panose="020B0400000000000000" pitchFamily="34" charset="-128"/>
              </a:rPr>
              <a:t>ユーザが</a:t>
            </a:r>
            <a:r>
              <a:rPr kumimoji="1" lang="en-US" altLang="ja-JP" sz="3600" dirty="0">
                <a:solidFill>
                  <a:srgbClr val="23384A"/>
                </a:solidFill>
                <a:latin typeface="Yu Gothic Medium" panose="020B0400000000000000" pitchFamily="34" charset="-128"/>
                <a:ea typeface="Yu Gothic Medium" panose="020B0400000000000000" pitchFamily="34" charset="-128"/>
              </a:rPr>
              <a:t>P4</a:t>
            </a:r>
            <a:r>
              <a:rPr kumimoji="1" lang="ja-JP" altLang="en-US" sz="3600">
                <a:solidFill>
                  <a:srgbClr val="23384A"/>
                </a:solidFill>
                <a:latin typeface="Yu Gothic Medium" panose="020B0400000000000000" pitchFamily="34" charset="-128"/>
                <a:ea typeface="Yu Gothic Medium" panose="020B0400000000000000" pitchFamily="34" charset="-128"/>
              </a:rPr>
              <a:t>プログラムをロードして</a:t>
            </a:r>
            <a:r>
              <a:rPr kumimoji="1" lang="en-US" altLang="ja-JP" sz="3600" dirty="0">
                <a:solidFill>
                  <a:srgbClr val="23384A"/>
                </a:solidFill>
                <a:latin typeface="Yu Gothic Medium" panose="020B0400000000000000" pitchFamily="34" charset="-128"/>
                <a:ea typeface="Yu Gothic Medium" panose="020B0400000000000000" pitchFamily="34" charset="-128"/>
              </a:rPr>
              <a:t>VM</a:t>
            </a:r>
            <a:r>
              <a:rPr kumimoji="1" lang="ja-JP" altLang="en-US" sz="3600">
                <a:solidFill>
                  <a:srgbClr val="23384A"/>
                </a:solidFill>
                <a:latin typeface="Yu Gothic Medium" panose="020B0400000000000000" pitchFamily="34" charset="-128"/>
                <a:ea typeface="Yu Gothic Medium" panose="020B0400000000000000" pitchFamily="34" charset="-128"/>
              </a:rPr>
              <a:t>ごとに異なる処理</a:t>
            </a:r>
            <a:endParaRPr kumimoji="1" lang="en-US" altLang="ja-JP" sz="3600" dirty="0">
              <a:solidFill>
                <a:srgbClr val="23384A"/>
              </a:solidFill>
              <a:latin typeface="Yu Gothic Medium" panose="020B0400000000000000" pitchFamily="34" charset="-128"/>
              <a:ea typeface="Yu Gothic Medium" panose="020B0400000000000000" pitchFamily="34" charset="-128"/>
            </a:endParaRPr>
          </a:p>
          <a:p>
            <a:pPr marL="571500" marR="0" lvl="0" indent="-571500" algn="l" defTabSz="914400" rtl="0" eaLnBrk="1" fontAlgn="auto" latinLnBrk="0" hangingPunct="1">
              <a:lnSpc>
                <a:spcPct val="110000"/>
              </a:lnSpc>
              <a:buClr>
                <a:srgbClr val="23384A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1" lang="en-US" altLang="ja-JP" sz="3600" dirty="0">
                <a:solidFill>
                  <a:srgbClr val="23384A"/>
                </a:solidFill>
                <a:latin typeface="Yu Gothic Medium" panose="020B0400000000000000" pitchFamily="34" charset="-128"/>
                <a:ea typeface="Yu Gothic Medium" panose="020B0400000000000000" pitchFamily="34" charset="-128"/>
              </a:rPr>
              <a:t>VM</a:t>
            </a:r>
            <a:r>
              <a:rPr kumimoji="1" lang="ja-JP" altLang="en-US" sz="3600">
                <a:solidFill>
                  <a:srgbClr val="23384A"/>
                </a:solidFill>
                <a:latin typeface="Yu Gothic Medium" panose="020B0400000000000000" pitchFamily="34" charset="-128"/>
                <a:ea typeface="Yu Gothic Medium" panose="020B0400000000000000" pitchFamily="34" charset="-128"/>
              </a:rPr>
              <a:t>内情報を用いたきめ細かいパケット転送</a:t>
            </a:r>
            <a:endParaRPr kumimoji="1" lang="en-US" altLang="ja-JP" sz="3600" dirty="0">
              <a:solidFill>
                <a:srgbClr val="23384A"/>
              </a:solidFill>
              <a:latin typeface="Yu Gothic Medium" panose="020B0400000000000000" pitchFamily="34" charset="-128"/>
              <a:ea typeface="Yu Gothic Medium" panose="020B0400000000000000" pitchFamily="34" charset="-128"/>
            </a:endParaRPr>
          </a:p>
        </p:txBody>
      </p:sp>
      <p:sp>
        <p:nvSpPr>
          <p:cNvPr id="2" name="正方形/長方形 1">
            <a:extLst>
              <a:ext uri="{FF2B5EF4-FFF2-40B4-BE49-F238E27FC236}">
                <a16:creationId xmlns:a16="http://schemas.microsoft.com/office/drawing/2014/main" id="{C26B2716-68D3-6037-D3A6-FF527A8C1B3E}"/>
              </a:ext>
            </a:extLst>
          </p:cNvPr>
          <p:cNvSpPr/>
          <p:nvPr/>
        </p:nvSpPr>
        <p:spPr>
          <a:xfrm>
            <a:off x="756622" y="16217305"/>
            <a:ext cx="13682659" cy="10801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kumimoji="1" lang="ja-JP" altLang="en-US" sz="4800" b="1">
                <a:solidFill>
                  <a:srgbClr val="23384A"/>
                </a:solidFill>
                <a:latin typeface="Yu Gothic" panose="020B0400000000000000" pitchFamily="34" charset="-128"/>
                <a:ea typeface="Yu Gothic" panose="020B0400000000000000" pitchFamily="34" charset="-128"/>
              </a:rPr>
              <a:t>信頼できない仮想</a:t>
            </a:r>
            <a:r>
              <a:rPr kumimoji="1" lang="en-US" altLang="ja-JP" sz="4800" b="1" dirty="0">
                <a:solidFill>
                  <a:srgbClr val="23384A"/>
                </a:solidFill>
                <a:latin typeface="Yu Gothic" panose="020B0400000000000000" pitchFamily="34" charset="-128"/>
                <a:ea typeface="Yu Gothic" panose="020B0400000000000000" pitchFamily="34" charset="-128"/>
              </a:rPr>
              <a:t>P4</a:t>
            </a:r>
            <a:r>
              <a:rPr kumimoji="1" lang="ja-JP" altLang="en-US" sz="4800" b="1">
                <a:solidFill>
                  <a:srgbClr val="23384A"/>
                </a:solidFill>
                <a:latin typeface="Yu Gothic" panose="020B0400000000000000" pitchFamily="34" charset="-128"/>
                <a:ea typeface="Yu Gothic" panose="020B0400000000000000" pitchFamily="34" charset="-128"/>
              </a:rPr>
              <a:t>スイッチと</a:t>
            </a:r>
            <a:r>
              <a:rPr kumimoji="1" lang="en-US" altLang="ja-JP" sz="4800" b="1" dirty="0">
                <a:solidFill>
                  <a:srgbClr val="23384A"/>
                </a:solidFill>
                <a:latin typeface="Yu Gothic" panose="020B0400000000000000" pitchFamily="34" charset="-128"/>
                <a:ea typeface="Yu Gothic" panose="020B0400000000000000" pitchFamily="34" charset="-128"/>
              </a:rPr>
              <a:t>P4</a:t>
            </a:r>
            <a:r>
              <a:rPr kumimoji="1" lang="ja-JP" altLang="en-US" sz="4800" b="1">
                <a:solidFill>
                  <a:srgbClr val="23384A"/>
                </a:solidFill>
                <a:latin typeface="Yu Gothic" panose="020B0400000000000000" pitchFamily="34" charset="-128"/>
                <a:ea typeface="Yu Gothic" panose="020B0400000000000000" pitchFamily="34" charset="-128"/>
              </a:rPr>
              <a:t>プログラム</a:t>
            </a:r>
            <a:endParaRPr kumimoji="1" lang="ja-JP" altLang="en-US" sz="5400" b="1">
              <a:solidFill>
                <a:srgbClr val="23384A"/>
              </a:solidFill>
              <a:latin typeface="Yu Gothic" panose="020B0400000000000000" pitchFamily="34" charset="-128"/>
              <a:ea typeface="Yu Gothic" panose="020B0400000000000000" pitchFamily="34" charset="-128"/>
            </a:endParaRPr>
          </a:p>
        </p:txBody>
      </p:sp>
      <p:sp>
        <p:nvSpPr>
          <p:cNvPr id="3" name="テキスト ボックス 2">
            <a:extLst>
              <a:ext uri="{FF2B5EF4-FFF2-40B4-BE49-F238E27FC236}">
                <a16:creationId xmlns:a16="http://schemas.microsoft.com/office/drawing/2014/main" id="{88F42B34-BECF-0F75-7E17-BD81FCB4D580}"/>
              </a:ext>
            </a:extLst>
          </p:cNvPr>
          <p:cNvSpPr txBox="1"/>
          <p:nvPr/>
        </p:nvSpPr>
        <p:spPr>
          <a:xfrm>
            <a:off x="735016" y="17297425"/>
            <a:ext cx="13998425" cy="189596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lvl="0" algn="l" defTabSz="914400" rtl="0" eaLnBrk="1" fontAlgn="auto" latinLnBrk="0" hangingPunct="1">
              <a:lnSpc>
                <a:spcPct val="110000"/>
              </a:lnSpc>
              <a:buClr>
                <a:srgbClr val="23384A"/>
              </a:buClr>
              <a:buSzTx/>
              <a:tabLst/>
              <a:defRPr/>
            </a:pPr>
            <a:r>
              <a:rPr kumimoji="1" lang="ja-JP" altLang="en-US" sz="3600" u="none" strike="noStrike" kern="1200" cap="none" spc="0" normalizeH="0" baseline="0" noProof="0">
                <a:ln>
                  <a:noFill/>
                </a:ln>
                <a:solidFill>
                  <a:srgbClr val="23384A"/>
                </a:solidFill>
                <a:effectLst/>
                <a:uLnTx/>
                <a:uFillTx/>
                <a:latin typeface="Yu Gothic Medium" panose="020B0400000000000000" pitchFamily="34" charset="-128"/>
                <a:ea typeface="Yu Gothic Medium" panose="020B0400000000000000" pitchFamily="34" charset="-128"/>
              </a:rPr>
              <a:t>悪意のあるクラウド管理者により情報を改ざん・盗聴される可能性</a:t>
            </a:r>
            <a:endParaRPr kumimoji="1" lang="en-US" altLang="ja-JP" sz="3600" u="none" strike="noStrike" kern="1200" cap="none" spc="0" normalizeH="0" baseline="0" noProof="0" dirty="0">
              <a:ln>
                <a:noFill/>
              </a:ln>
              <a:solidFill>
                <a:srgbClr val="23384A"/>
              </a:solidFill>
              <a:effectLst/>
              <a:uLnTx/>
              <a:uFillTx/>
              <a:latin typeface="Yu Gothic Medium" panose="020B0400000000000000" pitchFamily="34" charset="-128"/>
              <a:ea typeface="Yu Gothic Medium" panose="020B0400000000000000" pitchFamily="34" charset="-128"/>
            </a:endParaRPr>
          </a:p>
          <a:p>
            <a:pPr marL="571500" indent="-571500" defTabSz="914400">
              <a:lnSpc>
                <a:spcPct val="110000"/>
              </a:lnSpc>
              <a:buClr>
                <a:srgbClr val="23384A"/>
              </a:buClr>
              <a:buFont typeface="Arial" panose="020B0604020202020204" pitchFamily="34" charset="0"/>
              <a:buChar char="•"/>
              <a:defRPr/>
            </a:pPr>
            <a:r>
              <a:rPr kumimoji="1" lang="ja-JP" altLang="en-US" sz="3600">
                <a:solidFill>
                  <a:srgbClr val="23384A"/>
                </a:solidFill>
                <a:latin typeface="Yu Gothic Medium" panose="020B0400000000000000" pitchFamily="34" charset="-128"/>
                <a:ea typeface="Yu Gothic Medium" panose="020B0400000000000000" pitchFamily="34" charset="-128"/>
              </a:rPr>
              <a:t>ユーザがロードした</a:t>
            </a:r>
            <a:r>
              <a:rPr kumimoji="1" lang="en-US" altLang="ja-JP" sz="3600" dirty="0">
                <a:solidFill>
                  <a:srgbClr val="23384A"/>
                </a:solidFill>
                <a:latin typeface="Yu Gothic Medium" panose="020B0400000000000000" pitchFamily="34" charset="-128"/>
                <a:ea typeface="Yu Gothic Medium" panose="020B0400000000000000" pitchFamily="34" charset="-128"/>
              </a:rPr>
              <a:t>P4</a:t>
            </a:r>
            <a:r>
              <a:rPr kumimoji="1" lang="ja-JP" altLang="en-US" sz="3600">
                <a:solidFill>
                  <a:srgbClr val="23384A"/>
                </a:solidFill>
                <a:latin typeface="Yu Gothic Medium" panose="020B0400000000000000" pitchFamily="34" charset="-128"/>
                <a:ea typeface="Yu Gothic Medium" panose="020B0400000000000000" pitchFamily="34" charset="-128"/>
              </a:rPr>
              <a:t>プログラムの改ざん</a:t>
            </a:r>
            <a:endParaRPr kumimoji="1" lang="en-US" altLang="ja-JP" sz="3600" dirty="0">
              <a:solidFill>
                <a:srgbClr val="23384A"/>
              </a:solidFill>
              <a:latin typeface="Yu Gothic Medium" panose="020B0400000000000000" pitchFamily="34" charset="-128"/>
              <a:ea typeface="Yu Gothic Medium" panose="020B0400000000000000" pitchFamily="34" charset="-128"/>
            </a:endParaRPr>
          </a:p>
          <a:p>
            <a:pPr marL="571500" indent="-571500" defTabSz="914400">
              <a:lnSpc>
                <a:spcPct val="110000"/>
              </a:lnSpc>
              <a:buClr>
                <a:srgbClr val="23384A"/>
              </a:buClr>
              <a:buFont typeface="Arial" panose="020B0604020202020204" pitchFamily="34" charset="0"/>
              <a:buChar char="•"/>
              <a:defRPr/>
            </a:pPr>
            <a:r>
              <a:rPr kumimoji="1" lang="en-US" altLang="ja-JP" sz="3600" u="none" strike="noStrike" kern="1200" cap="none" spc="0" normalizeH="0" baseline="0" noProof="0" dirty="0">
                <a:ln>
                  <a:noFill/>
                </a:ln>
                <a:solidFill>
                  <a:srgbClr val="23384A"/>
                </a:solidFill>
                <a:effectLst/>
                <a:uLnTx/>
                <a:uFillTx/>
                <a:latin typeface="Yu Gothic Medium" panose="020B0400000000000000" pitchFamily="34" charset="-128"/>
                <a:ea typeface="Yu Gothic Medium" panose="020B0400000000000000" pitchFamily="34" charset="-128"/>
              </a:rPr>
              <a:t>P4</a:t>
            </a:r>
            <a:r>
              <a:rPr kumimoji="1" lang="ja-JP" altLang="en-US" sz="3600" u="none" strike="noStrike" kern="1200" cap="none" spc="0" normalizeH="0" baseline="0" noProof="0">
                <a:ln>
                  <a:noFill/>
                </a:ln>
                <a:solidFill>
                  <a:srgbClr val="23384A"/>
                </a:solidFill>
                <a:effectLst/>
                <a:uLnTx/>
                <a:uFillTx/>
                <a:latin typeface="Yu Gothic Medium" panose="020B0400000000000000" pitchFamily="34" charset="-128"/>
                <a:ea typeface="Yu Gothic Medium" panose="020B0400000000000000" pitchFamily="34" charset="-128"/>
              </a:rPr>
              <a:t>プログラムで利用する</a:t>
            </a:r>
            <a:r>
              <a:rPr kumimoji="1" lang="en-US" altLang="ja-JP" sz="3600" u="none" strike="noStrike" kern="1200" cap="none" spc="0" normalizeH="0" baseline="0" noProof="0" dirty="0">
                <a:ln>
                  <a:noFill/>
                </a:ln>
                <a:solidFill>
                  <a:srgbClr val="23384A"/>
                </a:solidFill>
                <a:effectLst/>
                <a:uLnTx/>
                <a:uFillTx/>
                <a:latin typeface="Yu Gothic Medium" panose="020B0400000000000000" pitchFamily="34" charset="-128"/>
                <a:ea typeface="Yu Gothic Medium" panose="020B0400000000000000" pitchFamily="34" charset="-128"/>
              </a:rPr>
              <a:t>VM</a:t>
            </a:r>
            <a:r>
              <a:rPr kumimoji="1" lang="ja-JP" altLang="en-US" sz="3600" u="none" strike="noStrike" kern="1200" cap="none" spc="0" normalizeH="0" baseline="0" noProof="0">
                <a:ln>
                  <a:noFill/>
                </a:ln>
                <a:solidFill>
                  <a:srgbClr val="23384A"/>
                </a:solidFill>
                <a:effectLst/>
                <a:uLnTx/>
                <a:uFillTx/>
                <a:latin typeface="Yu Gothic Medium" panose="020B0400000000000000" pitchFamily="34" charset="-128"/>
                <a:ea typeface="Yu Gothic Medium" panose="020B0400000000000000" pitchFamily="34" charset="-128"/>
              </a:rPr>
              <a:t>内情報の盗聴</a:t>
            </a:r>
            <a:endParaRPr kumimoji="1" lang="en-US" altLang="ja-JP" sz="3600" u="none" strike="noStrike" kern="1200" cap="none" spc="0" normalizeH="0" baseline="0" noProof="0" dirty="0">
              <a:ln>
                <a:noFill/>
              </a:ln>
              <a:solidFill>
                <a:srgbClr val="23384A"/>
              </a:solidFill>
              <a:effectLst/>
              <a:uLnTx/>
              <a:uFillTx/>
              <a:latin typeface="Yu Gothic Medium" panose="020B0400000000000000" pitchFamily="34" charset="-128"/>
              <a:ea typeface="Yu Gothic Medium" panose="020B0400000000000000" pitchFamily="34" charset="-128"/>
            </a:endParaRPr>
          </a:p>
        </p:txBody>
      </p:sp>
      <p:sp>
        <p:nvSpPr>
          <p:cNvPr id="55" name="テキスト ボックス 54">
            <a:extLst>
              <a:ext uri="{FF2B5EF4-FFF2-40B4-BE49-F238E27FC236}">
                <a16:creationId xmlns:a16="http://schemas.microsoft.com/office/drawing/2014/main" id="{EDA6D76B-77EE-441C-61DD-027DB7C296BC}"/>
              </a:ext>
            </a:extLst>
          </p:cNvPr>
          <p:cNvSpPr txBox="1"/>
          <p:nvPr/>
        </p:nvSpPr>
        <p:spPr>
          <a:xfrm>
            <a:off x="756622" y="19241641"/>
            <a:ext cx="13998425" cy="128657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lvl="0" algn="l" defTabSz="914400" rtl="0" eaLnBrk="1" fontAlgn="auto" latinLnBrk="0" hangingPunct="1">
              <a:lnSpc>
                <a:spcPct val="110000"/>
              </a:lnSpc>
              <a:buClr>
                <a:srgbClr val="23384A"/>
              </a:buClr>
              <a:buSzTx/>
              <a:tabLst/>
              <a:defRPr/>
            </a:pPr>
            <a:r>
              <a:rPr kumimoji="1" lang="ja-JP" altLang="en-US" sz="3600" u="none" strike="noStrike" kern="1200" cap="none" spc="0" normalizeH="0" baseline="0" noProof="0">
                <a:ln>
                  <a:noFill/>
                </a:ln>
                <a:solidFill>
                  <a:srgbClr val="23384A"/>
                </a:solidFill>
                <a:effectLst/>
                <a:uLnTx/>
                <a:uFillTx/>
                <a:latin typeface="Yu Gothic Medium" panose="020B0400000000000000" pitchFamily="34" charset="-128"/>
                <a:ea typeface="Yu Gothic Medium" panose="020B0400000000000000" pitchFamily="34" charset="-128"/>
              </a:rPr>
              <a:t>ユーザの作成した</a:t>
            </a:r>
            <a:r>
              <a:rPr kumimoji="1" lang="en-US" altLang="ja-JP" sz="3600" dirty="0">
                <a:solidFill>
                  <a:srgbClr val="23384A"/>
                </a:solidFill>
                <a:latin typeface="Yu Gothic Medium" panose="020B0400000000000000" pitchFamily="34" charset="-128"/>
                <a:ea typeface="Yu Gothic Medium" panose="020B0400000000000000" pitchFamily="34" charset="-128"/>
              </a:rPr>
              <a:t>P4</a:t>
            </a:r>
            <a:r>
              <a:rPr kumimoji="1" lang="ja-JP" altLang="en-US" sz="3600">
                <a:solidFill>
                  <a:srgbClr val="23384A"/>
                </a:solidFill>
                <a:latin typeface="Yu Gothic Medium" panose="020B0400000000000000" pitchFamily="34" charset="-128"/>
                <a:ea typeface="Yu Gothic Medium" panose="020B0400000000000000" pitchFamily="34" charset="-128"/>
              </a:rPr>
              <a:t>プログラムの不正な動作</a:t>
            </a:r>
            <a:endParaRPr kumimoji="1" lang="en-US" altLang="ja-JP" sz="3600" dirty="0">
              <a:solidFill>
                <a:srgbClr val="23384A"/>
              </a:solidFill>
              <a:latin typeface="Yu Gothic Medium" panose="020B0400000000000000" pitchFamily="34" charset="-128"/>
              <a:ea typeface="Yu Gothic Medium" panose="020B0400000000000000" pitchFamily="34" charset="-128"/>
            </a:endParaRPr>
          </a:p>
          <a:p>
            <a:pPr marL="571500" marR="0" lvl="0" indent="-571500" algn="l" defTabSz="914400" rtl="0" eaLnBrk="1" fontAlgn="auto" latinLnBrk="0" hangingPunct="1">
              <a:lnSpc>
                <a:spcPct val="110000"/>
              </a:lnSpc>
              <a:buClr>
                <a:srgbClr val="23384A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1" lang="ja-JP" altLang="en-US" sz="3600">
                <a:solidFill>
                  <a:srgbClr val="23384A"/>
                </a:solidFill>
                <a:latin typeface="Yu Gothic Medium" panose="020B0400000000000000" pitchFamily="34" charset="-128"/>
                <a:ea typeface="Yu Gothic Medium" panose="020B0400000000000000" pitchFamily="34" charset="-128"/>
              </a:rPr>
              <a:t>仮想スイッチや他の</a:t>
            </a:r>
            <a:r>
              <a:rPr kumimoji="1" lang="en-US" altLang="ja-JP" sz="3600" dirty="0">
                <a:solidFill>
                  <a:srgbClr val="23384A"/>
                </a:solidFill>
                <a:latin typeface="Yu Gothic Medium" panose="020B0400000000000000" pitchFamily="34" charset="-128"/>
                <a:ea typeface="Yu Gothic Medium" panose="020B0400000000000000" pitchFamily="34" charset="-128"/>
              </a:rPr>
              <a:t>P4</a:t>
            </a:r>
            <a:r>
              <a:rPr kumimoji="1" lang="ja-JP" altLang="en-US" sz="3600">
                <a:solidFill>
                  <a:srgbClr val="23384A"/>
                </a:solidFill>
                <a:latin typeface="Yu Gothic Medium" panose="020B0400000000000000" pitchFamily="34" charset="-128"/>
                <a:ea typeface="Yu Gothic Medium" panose="020B0400000000000000" pitchFamily="34" charset="-128"/>
              </a:rPr>
              <a:t>プログラムに影響</a:t>
            </a:r>
            <a:endParaRPr kumimoji="1" lang="en-US" altLang="ja-JP" sz="3600" strike="sngStrike" dirty="0">
              <a:solidFill>
                <a:srgbClr val="23384A"/>
              </a:solidFill>
              <a:latin typeface="Yu Gothic Medium" panose="020B0400000000000000" pitchFamily="34" charset="-128"/>
              <a:ea typeface="Yu Gothic Medium" panose="020B0400000000000000" pitchFamily="34" charset="-128"/>
            </a:endParaRPr>
          </a:p>
        </p:txBody>
      </p:sp>
      <p:sp>
        <p:nvSpPr>
          <p:cNvPr id="56" name="正方形/長方形 55">
            <a:extLst>
              <a:ext uri="{FF2B5EF4-FFF2-40B4-BE49-F238E27FC236}">
                <a16:creationId xmlns:a16="http://schemas.microsoft.com/office/drawing/2014/main" id="{FF6F1E31-7BAD-BDD1-2141-6D910CCCD3B6}"/>
              </a:ext>
            </a:extLst>
          </p:cNvPr>
          <p:cNvSpPr/>
          <p:nvPr/>
        </p:nvSpPr>
        <p:spPr>
          <a:xfrm>
            <a:off x="778027" y="20734327"/>
            <a:ext cx="13682659" cy="10801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kumimoji="1" lang="ja-JP" altLang="en-US" sz="5400" b="1">
                <a:solidFill>
                  <a:srgbClr val="23384A"/>
                </a:solidFill>
                <a:latin typeface="Yu Gothic" panose="020B0400000000000000" pitchFamily="34" charset="-128"/>
                <a:ea typeface="Yu Gothic" panose="020B0400000000000000" pitchFamily="34" charset="-128"/>
              </a:rPr>
              <a:t>先行研究：</a:t>
            </a:r>
            <a:r>
              <a:rPr kumimoji="1" lang="en-US" altLang="ja-JP" sz="5400" b="1" dirty="0">
                <a:solidFill>
                  <a:srgbClr val="23384A"/>
                </a:solidFill>
                <a:latin typeface="Yu Gothic" panose="020B0400000000000000" pitchFamily="34" charset="-128"/>
                <a:ea typeface="Yu Gothic" panose="020B0400000000000000" pitchFamily="34" charset="-128"/>
              </a:rPr>
              <a:t>P4 Shield </a:t>
            </a:r>
            <a:r>
              <a:rPr kumimoji="1" lang="en-US" altLang="ja-JP" sz="4400" b="1" dirty="0">
                <a:solidFill>
                  <a:srgbClr val="23384A"/>
                </a:solidFill>
                <a:latin typeface="Yu Gothic" panose="020B0400000000000000" pitchFamily="34" charset="-128"/>
                <a:ea typeface="Yu Gothic" panose="020B0400000000000000" pitchFamily="34" charset="-128"/>
              </a:rPr>
              <a:t>[Iwai+, CCWC</a:t>
            </a:r>
            <a:r>
              <a:rPr kumimoji="1" lang="ja-JP" altLang="en-US" sz="4400" b="1">
                <a:solidFill>
                  <a:srgbClr val="23384A"/>
                </a:solidFill>
                <a:latin typeface="Yu Gothic" panose="020B0400000000000000" pitchFamily="34" charset="-128"/>
                <a:ea typeface="Yu Gothic" panose="020B0400000000000000" pitchFamily="34" charset="-128"/>
              </a:rPr>
              <a:t>’</a:t>
            </a:r>
            <a:r>
              <a:rPr kumimoji="1" lang="en-US" altLang="ja-JP" sz="4400" b="1" dirty="0">
                <a:solidFill>
                  <a:srgbClr val="23384A"/>
                </a:solidFill>
                <a:latin typeface="Yu Gothic" panose="020B0400000000000000" pitchFamily="34" charset="-128"/>
                <a:ea typeface="Yu Gothic" panose="020B0400000000000000" pitchFamily="34" charset="-128"/>
              </a:rPr>
              <a:t>26]</a:t>
            </a:r>
            <a:endParaRPr kumimoji="1" lang="ja-JP" altLang="en-US" sz="5400" b="1">
              <a:solidFill>
                <a:srgbClr val="23384A"/>
              </a:solidFill>
              <a:latin typeface="Yu Gothic" panose="020B0400000000000000" pitchFamily="34" charset="-128"/>
              <a:ea typeface="Yu Gothic" panose="020B0400000000000000" pitchFamily="34" charset="-128"/>
            </a:endParaRPr>
          </a:p>
        </p:txBody>
      </p:sp>
      <p:sp>
        <p:nvSpPr>
          <p:cNvPr id="57" name="テキスト ボックス 56">
            <a:extLst>
              <a:ext uri="{FF2B5EF4-FFF2-40B4-BE49-F238E27FC236}">
                <a16:creationId xmlns:a16="http://schemas.microsoft.com/office/drawing/2014/main" id="{D6200D02-FDD3-B959-8214-0B3792C734DC}"/>
              </a:ext>
            </a:extLst>
          </p:cNvPr>
          <p:cNvSpPr txBox="1"/>
          <p:nvPr/>
        </p:nvSpPr>
        <p:spPr>
          <a:xfrm>
            <a:off x="759798" y="21814447"/>
            <a:ext cx="13998425" cy="18971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lvl="0" algn="l" defTabSz="914400" rtl="0" eaLnBrk="1" fontAlgn="auto" latinLnBrk="0" hangingPunct="1">
              <a:lnSpc>
                <a:spcPct val="110000"/>
              </a:lnSpc>
              <a:buClr>
                <a:srgbClr val="23384A"/>
              </a:buClr>
              <a:buSzTx/>
              <a:tabLst/>
              <a:defRPr/>
            </a:pPr>
            <a:r>
              <a:rPr kumimoji="1" lang="ja-JP" altLang="en-US" sz="3600">
                <a:solidFill>
                  <a:srgbClr val="23384A"/>
                </a:solidFill>
                <a:latin typeface="Yu Gothic Medium" panose="020B0400000000000000" pitchFamily="34" charset="-128"/>
                <a:ea typeface="Yu Gothic Medium" panose="020B0400000000000000" pitchFamily="34" charset="-128"/>
              </a:rPr>
              <a:t>ユーザの</a:t>
            </a:r>
            <a:r>
              <a:rPr kumimoji="1" lang="en-US" altLang="ja-JP" sz="3600" dirty="0">
                <a:solidFill>
                  <a:srgbClr val="23384A"/>
                </a:solidFill>
                <a:latin typeface="Yu Gothic Medium" panose="020B0400000000000000" pitchFamily="34" charset="-128"/>
                <a:ea typeface="Yu Gothic Medium" panose="020B0400000000000000" pitchFamily="34" charset="-128"/>
              </a:rPr>
              <a:t>P4</a:t>
            </a:r>
            <a:r>
              <a:rPr kumimoji="1" lang="ja-JP" altLang="en-US" sz="3600">
                <a:solidFill>
                  <a:srgbClr val="23384A"/>
                </a:solidFill>
                <a:latin typeface="Yu Gothic Medium" panose="020B0400000000000000" pitchFamily="34" charset="-128"/>
                <a:ea typeface="Yu Gothic Medium" panose="020B0400000000000000" pitchFamily="34" charset="-128"/>
              </a:rPr>
              <a:t>プログラムを専用の</a:t>
            </a:r>
            <a:r>
              <a:rPr kumimoji="1" lang="en-US" altLang="ja-JP" sz="3600" dirty="0" err="1">
                <a:solidFill>
                  <a:srgbClr val="23384A"/>
                </a:solidFill>
                <a:latin typeface="Yu Gothic Medium" panose="020B0400000000000000" pitchFamily="34" charset="-128"/>
                <a:ea typeface="Yu Gothic Medium" panose="020B0400000000000000" pitchFamily="34" charset="-128"/>
              </a:rPr>
              <a:t>P4</a:t>
            </a:r>
            <a:r>
              <a:rPr kumimoji="1" lang="en-US" altLang="ja-JP" sz="3600" dirty="0">
                <a:solidFill>
                  <a:srgbClr val="23384A"/>
                </a:solidFill>
                <a:latin typeface="Yu Gothic Medium" panose="020B0400000000000000" pitchFamily="34" charset="-128"/>
                <a:ea typeface="Yu Gothic Medium" panose="020B0400000000000000" pitchFamily="34" charset="-128"/>
              </a:rPr>
              <a:t> </a:t>
            </a:r>
            <a:r>
              <a:rPr kumimoji="1" lang="en-US" altLang="ja-JP" sz="3600" dirty="0" err="1">
                <a:solidFill>
                  <a:srgbClr val="23384A"/>
                </a:solidFill>
                <a:latin typeface="Yu Gothic Medium" panose="020B0400000000000000" pitchFamily="34" charset="-128"/>
                <a:ea typeface="Yu Gothic Medium" panose="020B0400000000000000" pitchFamily="34" charset="-128"/>
              </a:rPr>
              <a:t>VM</a:t>
            </a:r>
            <a:r>
              <a:rPr kumimoji="1" lang="ja-JP" altLang="en-US" sz="3600">
                <a:solidFill>
                  <a:srgbClr val="23384A"/>
                </a:solidFill>
                <a:latin typeface="Yu Gothic Medium" panose="020B0400000000000000" pitchFamily="34" charset="-128"/>
                <a:ea typeface="Yu Gothic Medium" panose="020B0400000000000000" pitchFamily="34" charset="-128"/>
              </a:rPr>
              <a:t>に隔離して実行	</a:t>
            </a:r>
          </a:p>
          <a:p>
            <a:pPr marL="571500" marR="0" lvl="0" indent="-571500" algn="l" defTabSz="914400" rtl="0" eaLnBrk="1" fontAlgn="auto" latinLnBrk="0" hangingPunct="1">
              <a:lnSpc>
                <a:spcPct val="110000"/>
              </a:lnSpc>
              <a:buClr>
                <a:srgbClr val="23384A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1" lang="ja-JP" altLang="en-US" sz="3600">
                <a:solidFill>
                  <a:srgbClr val="23384A"/>
                </a:solidFill>
                <a:latin typeface="Yu Gothic Medium" panose="020B0400000000000000" pitchFamily="34" charset="-128"/>
                <a:ea typeface="Yu Gothic Medium" panose="020B0400000000000000" pitchFamily="34" charset="-128"/>
              </a:rPr>
              <a:t>ユーザごとに</a:t>
            </a:r>
            <a:r>
              <a:rPr kumimoji="1" lang="en-US" altLang="ja-JP" sz="3600" dirty="0">
                <a:solidFill>
                  <a:srgbClr val="23384A"/>
                </a:solidFill>
                <a:latin typeface="Yu Gothic Medium" panose="020B0400000000000000" pitchFamily="34" charset="-128"/>
                <a:ea typeface="Yu Gothic Medium" panose="020B0400000000000000" pitchFamily="34" charset="-128"/>
              </a:rPr>
              <a:t>P4 VM</a:t>
            </a:r>
            <a:r>
              <a:rPr kumimoji="1" lang="ja-JP" altLang="en-US" sz="3600">
                <a:solidFill>
                  <a:srgbClr val="23384A"/>
                </a:solidFill>
                <a:latin typeface="Yu Gothic Medium" panose="020B0400000000000000" pitchFamily="34" charset="-128"/>
                <a:ea typeface="Yu Gothic Medium" panose="020B0400000000000000" pitchFamily="34" charset="-128"/>
              </a:rPr>
              <a:t>を用意し仮想スイッチからパケットを転送</a:t>
            </a:r>
          </a:p>
          <a:p>
            <a:pPr marL="571500" marR="0" lvl="0" indent="-571500" algn="l" defTabSz="914400" rtl="0" eaLnBrk="1" fontAlgn="auto" latinLnBrk="0" hangingPunct="1">
              <a:lnSpc>
                <a:spcPct val="110000"/>
              </a:lnSpc>
              <a:buClr>
                <a:srgbClr val="23384A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1" lang="en-US" altLang="ja-JP" sz="3600" dirty="0">
                <a:solidFill>
                  <a:srgbClr val="23384A"/>
                </a:solidFill>
                <a:latin typeface="Yu Gothic Medium" panose="020B0400000000000000" pitchFamily="34" charset="-128"/>
                <a:ea typeface="Yu Gothic Medium" panose="020B0400000000000000" pitchFamily="34" charset="-128"/>
              </a:rPr>
              <a:t>P4 VM</a:t>
            </a:r>
            <a:r>
              <a:rPr kumimoji="1" lang="ja-JP" altLang="en-US" sz="3600">
                <a:solidFill>
                  <a:srgbClr val="23384A"/>
                </a:solidFill>
                <a:latin typeface="Yu Gothic Medium" panose="020B0400000000000000" pitchFamily="34" charset="-128"/>
                <a:ea typeface="Yu Gothic Medium" panose="020B0400000000000000" pitchFamily="34" charset="-128"/>
              </a:rPr>
              <a:t>は</a:t>
            </a:r>
            <a:r>
              <a:rPr kumimoji="1" lang="en-US" altLang="ja-JP" sz="3600" dirty="0">
                <a:solidFill>
                  <a:srgbClr val="23384A"/>
                </a:solidFill>
                <a:latin typeface="Yu Gothic Medium" panose="020B0400000000000000" pitchFamily="34" charset="-128"/>
                <a:ea typeface="Yu Gothic Medium" panose="020B0400000000000000" pitchFamily="34" charset="-128"/>
              </a:rPr>
              <a:t>AMD SEV</a:t>
            </a:r>
            <a:r>
              <a:rPr kumimoji="1" lang="ja-JP" altLang="en-US" sz="3600">
                <a:solidFill>
                  <a:srgbClr val="23384A"/>
                </a:solidFill>
                <a:latin typeface="Yu Gothic Medium" panose="020B0400000000000000" pitchFamily="34" charset="-128"/>
                <a:ea typeface="Yu Gothic Medium" panose="020B0400000000000000" pitchFamily="34" charset="-128"/>
              </a:rPr>
              <a:t>によりメモリを暗号化して保護</a:t>
            </a:r>
          </a:p>
        </p:txBody>
      </p:sp>
      <p:sp>
        <p:nvSpPr>
          <p:cNvPr id="58" name="テキスト ボックス 57">
            <a:extLst>
              <a:ext uri="{FF2B5EF4-FFF2-40B4-BE49-F238E27FC236}">
                <a16:creationId xmlns:a16="http://schemas.microsoft.com/office/drawing/2014/main" id="{48088165-F922-C5DC-9D93-28B91C62CE31}"/>
              </a:ext>
            </a:extLst>
          </p:cNvPr>
          <p:cNvSpPr txBox="1"/>
          <p:nvPr/>
        </p:nvSpPr>
        <p:spPr>
          <a:xfrm>
            <a:off x="735015" y="23884917"/>
            <a:ext cx="13998425" cy="189596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lvl="0" algn="l" defTabSz="914400" rtl="0" eaLnBrk="1" fontAlgn="auto" latinLnBrk="0" hangingPunct="1">
              <a:lnSpc>
                <a:spcPct val="110000"/>
              </a:lnSpc>
              <a:buClr>
                <a:srgbClr val="23384A"/>
              </a:buClr>
              <a:buSzTx/>
              <a:tabLst/>
              <a:defRPr/>
            </a:pPr>
            <a:r>
              <a:rPr kumimoji="1" lang="ja-JP" altLang="en-US" sz="3600">
                <a:solidFill>
                  <a:srgbClr val="23384A"/>
                </a:solidFill>
                <a:latin typeface="Yu Gothic Medium" panose="020B0400000000000000" pitchFamily="34" charset="-128"/>
                <a:ea typeface="Yu Gothic Medium" panose="020B0400000000000000" pitchFamily="34" charset="-128"/>
              </a:rPr>
              <a:t>ユーザごとに</a:t>
            </a:r>
            <a:r>
              <a:rPr kumimoji="1" lang="en" altLang="ja-JP" sz="3600" dirty="0">
                <a:solidFill>
                  <a:srgbClr val="23384A"/>
                </a:solidFill>
                <a:latin typeface="Yu Gothic Medium" panose="020B0400000000000000" pitchFamily="34" charset="-128"/>
                <a:ea typeface="Yu Gothic Medium" panose="020B0400000000000000" pitchFamily="34" charset="-128"/>
              </a:rPr>
              <a:t>P4 VM</a:t>
            </a:r>
            <a:r>
              <a:rPr kumimoji="1" lang="ja-JP" altLang="en-US" sz="3600">
                <a:solidFill>
                  <a:srgbClr val="23384A"/>
                </a:solidFill>
                <a:latin typeface="Yu Gothic Medium" panose="020B0400000000000000" pitchFamily="34" charset="-128"/>
                <a:ea typeface="Yu Gothic Medium" panose="020B0400000000000000" pitchFamily="34" charset="-128"/>
              </a:rPr>
              <a:t>を余分に用意する必要</a:t>
            </a:r>
          </a:p>
          <a:p>
            <a:pPr marL="571500" marR="0" lvl="0" indent="-571500" algn="l" defTabSz="914400" rtl="0" eaLnBrk="1" fontAlgn="auto" latinLnBrk="0" hangingPunct="1">
              <a:lnSpc>
                <a:spcPct val="110000"/>
              </a:lnSpc>
              <a:buClr>
                <a:srgbClr val="23384A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1" lang="ja-JP" altLang="en-US" sz="3600">
                <a:solidFill>
                  <a:srgbClr val="23384A"/>
                </a:solidFill>
                <a:latin typeface="Yu Gothic Medium" panose="020B0400000000000000" pitchFamily="34" charset="-128"/>
                <a:ea typeface="Yu Gothic Medium" panose="020B0400000000000000" pitchFamily="34" charset="-128"/>
              </a:rPr>
              <a:t>サーバの</a:t>
            </a:r>
            <a:r>
              <a:rPr kumimoji="1" lang="en" altLang="ja-JP" sz="3600" dirty="0">
                <a:solidFill>
                  <a:srgbClr val="23384A"/>
                </a:solidFill>
                <a:latin typeface="Yu Gothic Medium" panose="020B0400000000000000" pitchFamily="34" charset="-128"/>
                <a:ea typeface="Yu Gothic Medium" panose="020B0400000000000000" pitchFamily="34" charset="-128"/>
              </a:rPr>
              <a:t>CPU</a:t>
            </a:r>
            <a:r>
              <a:rPr kumimoji="1" lang="ja-JP" altLang="en" sz="3600">
                <a:solidFill>
                  <a:srgbClr val="23384A"/>
                </a:solidFill>
                <a:latin typeface="Yu Gothic Medium" panose="020B0400000000000000" pitchFamily="34" charset="-128"/>
                <a:ea typeface="Yu Gothic Medium" panose="020B0400000000000000" pitchFamily="34" charset="-128"/>
              </a:rPr>
              <a:t>、</a:t>
            </a:r>
            <a:r>
              <a:rPr kumimoji="1" lang="ja-JP" altLang="en-US" sz="3600">
                <a:solidFill>
                  <a:srgbClr val="23384A"/>
                </a:solidFill>
                <a:latin typeface="Yu Gothic Medium" panose="020B0400000000000000" pitchFamily="34" charset="-128"/>
                <a:ea typeface="Yu Gothic Medium" panose="020B0400000000000000" pitchFamily="34" charset="-128"/>
              </a:rPr>
              <a:t>メモリ、ディスク等のリソースを使う</a:t>
            </a:r>
          </a:p>
          <a:p>
            <a:pPr marL="571500" marR="0" lvl="0" indent="-571500" algn="l" defTabSz="914400" rtl="0" eaLnBrk="1" fontAlgn="auto" latinLnBrk="0" hangingPunct="1">
              <a:lnSpc>
                <a:spcPct val="110000"/>
              </a:lnSpc>
              <a:buClr>
                <a:srgbClr val="23384A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1" lang="ja-JP" altLang="en-US" sz="3600">
                <a:solidFill>
                  <a:srgbClr val="23384A"/>
                </a:solidFill>
                <a:latin typeface="Yu Gothic Medium" panose="020B0400000000000000" pitchFamily="34" charset="-128"/>
                <a:ea typeface="Yu Gothic Medium" panose="020B0400000000000000" pitchFamily="34" charset="-128"/>
              </a:rPr>
              <a:t>そのコストはユーザの利用料金に反映</a:t>
            </a:r>
          </a:p>
        </p:txBody>
      </p:sp>
      <p:sp>
        <p:nvSpPr>
          <p:cNvPr id="59" name="正方形/長方形 58">
            <a:extLst>
              <a:ext uri="{FF2B5EF4-FFF2-40B4-BE49-F238E27FC236}">
                <a16:creationId xmlns:a16="http://schemas.microsoft.com/office/drawing/2014/main" id="{6014900D-CDC9-4510-DB87-2C2E12233AE6}"/>
              </a:ext>
            </a:extLst>
          </p:cNvPr>
          <p:cNvSpPr/>
          <p:nvPr/>
        </p:nvSpPr>
        <p:spPr>
          <a:xfrm>
            <a:off x="731839" y="31483001"/>
            <a:ext cx="13682659" cy="10801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kumimoji="1" lang="en-US" altLang="ja-JP" sz="4800" b="1" dirty="0">
                <a:solidFill>
                  <a:srgbClr val="23384A"/>
                </a:solidFill>
                <a:latin typeface="Yu Gothic" panose="020B0400000000000000" pitchFamily="34" charset="-128"/>
                <a:ea typeface="Yu Gothic" panose="020B0400000000000000" pitchFamily="34" charset="-128"/>
              </a:rPr>
              <a:t>VM</a:t>
            </a:r>
            <a:r>
              <a:rPr kumimoji="1" lang="ja-JP" altLang="en-US" sz="4800" b="1">
                <a:solidFill>
                  <a:srgbClr val="23384A"/>
                </a:solidFill>
                <a:latin typeface="Yu Gothic" panose="020B0400000000000000" pitchFamily="34" charset="-128"/>
                <a:ea typeface="Yu Gothic" panose="020B0400000000000000" pitchFamily="34" charset="-128"/>
              </a:rPr>
              <a:t>内の隔離環境での</a:t>
            </a:r>
            <a:r>
              <a:rPr kumimoji="1" lang="en-US" altLang="ja-JP" sz="4800" b="1" dirty="0">
                <a:solidFill>
                  <a:srgbClr val="23384A"/>
                </a:solidFill>
                <a:latin typeface="Yu Gothic" panose="020B0400000000000000" pitchFamily="34" charset="-128"/>
                <a:ea typeface="Yu Gothic" panose="020B0400000000000000" pitchFamily="34" charset="-128"/>
              </a:rPr>
              <a:t>P4</a:t>
            </a:r>
            <a:r>
              <a:rPr kumimoji="1" lang="ja-JP" altLang="en-US" sz="4800" b="1">
                <a:solidFill>
                  <a:srgbClr val="23384A"/>
                </a:solidFill>
                <a:latin typeface="Yu Gothic" panose="020B0400000000000000" pitchFamily="34" charset="-128"/>
                <a:ea typeface="Yu Gothic" panose="020B0400000000000000" pitchFamily="34" charset="-128"/>
              </a:rPr>
              <a:t>プログラム実行</a:t>
            </a:r>
            <a:endParaRPr kumimoji="1" lang="ja-JP" altLang="en-US" sz="5400" b="1">
              <a:solidFill>
                <a:srgbClr val="23384A"/>
              </a:solidFill>
              <a:latin typeface="Yu Gothic" panose="020B0400000000000000" pitchFamily="34" charset="-128"/>
              <a:ea typeface="Yu Gothic" panose="020B0400000000000000" pitchFamily="34" charset="-128"/>
            </a:endParaRPr>
          </a:p>
        </p:txBody>
      </p:sp>
      <p:sp>
        <p:nvSpPr>
          <p:cNvPr id="60" name="テキスト ボックス 59">
            <a:extLst>
              <a:ext uri="{FF2B5EF4-FFF2-40B4-BE49-F238E27FC236}">
                <a16:creationId xmlns:a16="http://schemas.microsoft.com/office/drawing/2014/main" id="{4D211DBA-8D2D-5AB7-6642-64DD38A2E790}"/>
              </a:ext>
            </a:extLst>
          </p:cNvPr>
          <p:cNvSpPr txBox="1"/>
          <p:nvPr/>
        </p:nvSpPr>
        <p:spPr>
          <a:xfrm>
            <a:off x="756622" y="32440442"/>
            <a:ext cx="13998425" cy="189596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lvl="0" algn="l" defTabSz="914400" rtl="0" eaLnBrk="1" fontAlgn="auto" latinLnBrk="0" hangingPunct="1">
              <a:lnSpc>
                <a:spcPct val="110000"/>
              </a:lnSpc>
              <a:buClr>
                <a:srgbClr val="23384A"/>
              </a:buClr>
              <a:buSzTx/>
              <a:tabLst/>
              <a:defRPr/>
            </a:pPr>
            <a:r>
              <a:rPr kumimoji="1" lang="en" altLang="ja-JP" sz="3600" dirty="0">
                <a:solidFill>
                  <a:srgbClr val="23384A"/>
                </a:solidFill>
                <a:latin typeface="Yu Gothic Medium" panose="020B0400000000000000" pitchFamily="34" charset="-128"/>
                <a:ea typeface="Yu Gothic Medium" panose="020B0400000000000000" pitchFamily="34" charset="-128"/>
              </a:rPr>
              <a:t>AMD</a:t>
            </a:r>
            <a:r>
              <a:rPr kumimoji="1" lang="ja-JP" altLang="en-US" sz="3600">
                <a:solidFill>
                  <a:srgbClr val="23384A"/>
                </a:solidFill>
                <a:latin typeface="Yu Gothic Medium" panose="020B0400000000000000" pitchFamily="34" charset="-128"/>
                <a:ea typeface="Yu Gothic Medium" panose="020B0400000000000000" pitchFamily="34" charset="-128"/>
              </a:rPr>
              <a:t> </a:t>
            </a:r>
            <a:r>
              <a:rPr kumimoji="1" lang="en" altLang="ja-JP" sz="3600" dirty="0">
                <a:solidFill>
                  <a:srgbClr val="23384A"/>
                </a:solidFill>
                <a:latin typeface="Yu Gothic Medium" panose="020B0400000000000000" pitchFamily="34" charset="-128"/>
                <a:ea typeface="Yu Gothic Medium" panose="020B0400000000000000" pitchFamily="34" charset="-128"/>
              </a:rPr>
              <a:t>SEV-SNP</a:t>
            </a:r>
            <a:r>
              <a:rPr kumimoji="1" lang="ja-JP" altLang="en-US" sz="3600">
                <a:solidFill>
                  <a:srgbClr val="23384A"/>
                </a:solidFill>
                <a:latin typeface="Yu Gothic Medium" panose="020B0400000000000000" pitchFamily="34" charset="-128"/>
                <a:ea typeface="Yu Gothic Medium" panose="020B0400000000000000" pitchFamily="34" charset="-128"/>
              </a:rPr>
              <a:t>の</a:t>
            </a:r>
            <a:r>
              <a:rPr kumimoji="1" lang="en" altLang="ja-JP" sz="3600" dirty="0">
                <a:solidFill>
                  <a:srgbClr val="23384A"/>
                </a:solidFill>
                <a:latin typeface="Yu Gothic Medium" panose="020B0400000000000000" pitchFamily="34" charset="-128"/>
                <a:ea typeface="Yu Gothic Medium" panose="020B0400000000000000" pitchFamily="34" charset="-128"/>
              </a:rPr>
              <a:t>VM</a:t>
            </a:r>
            <a:r>
              <a:rPr kumimoji="1" lang="ja-JP" altLang="en-US" sz="3600">
                <a:solidFill>
                  <a:srgbClr val="23384A"/>
                </a:solidFill>
                <a:latin typeface="Yu Gothic Medium" panose="020B0400000000000000" pitchFamily="34" charset="-128"/>
                <a:ea typeface="Yu Gothic Medium" panose="020B0400000000000000" pitchFamily="34" charset="-128"/>
              </a:rPr>
              <a:t>特権レベル</a:t>
            </a:r>
            <a:r>
              <a:rPr kumimoji="1" lang="en-US" altLang="ja-JP" sz="3600" dirty="0">
                <a:solidFill>
                  <a:srgbClr val="23384A"/>
                </a:solidFill>
                <a:latin typeface="Yu Gothic Medium" panose="020B0400000000000000" pitchFamily="34" charset="-128"/>
                <a:ea typeface="Yu Gothic Medium" panose="020B0400000000000000" pitchFamily="34" charset="-128"/>
              </a:rPr>
              <a:t>(</a:t>
            </a:r>
            <a:r>
              <a:rPr kumimoji="1" lang="en" altLang="ja-JP" sz="3600" dirty="0">
                <a:solidFill>
                  <a:srgbClr val="23384A"/>
                </a:solidFill>
                <a:latin typeface="Yu Gothic Medium" panose="020B0400000000000000" pitchFamily="34" charset="-128"/>
                <a:ea typeface="Yu Gothic Medium" panose="020B0400000000000000" pitchFamily="34" charset="-128"/>
              </a:rPr>
              <a:t>VMPL)</a:t>
            </a:r>
            <a:r>
              <a:rPr kumimoji="1" lang="ja-JP" altLang="en-US" sz="3600">
                <a:solidFill>
                  <a:srgbClr val="23384A"/>
                </a:solidFill>
                <a:latin typeface="Yu Gothic Medium" panose="020B0400000000000000" pitchFamily="34" charset="-128"/>
                <a:ea typeface="Yu Gothic Medium" panose="020B0400000000000000" pitchFamily="34" charset="-128"/>
              </a:rPr>
              <a:t>で隔離環境を作成</a:t>
            </a:r>
          </a:p>
          <a:p>
            <a:pPr marL="571500" marR="0" lvl="0" indent="-571500" algn="l" defTabSz="914400" rtl="0" eaLnBrk="1" fontAlgn="auto" latinLnBrk="0" hangingPunct="1">
              <a:lnSpc>
                <a:spcPct val="110000"/>
              </a:lnSpc>
              <a:buClr>
                <a:srgbClr val="23384A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1" lang="ja-JP" altLang="en-US" sz="3600">
                <a:solidFill>
                  <a:srgbClr val="23384A"/>
                </a:solidFill>
                <a:latin typeface="Yu Gothic Medium" panose="020B0400000000000000" pitchFamily="34" charset="-128"/>
                <a:ea typeface="Yu Gothic Medium" panose="020B0400000000000000" pitchFamily="34" charset="-128"/>
              </a:rPr>
              <a:t>最も高い特権レベルで</a:t>
            </a:r>
            <a:r>
              <a:rPr kumimoji="1" lang="en" altLang="ja-JP" sz="3600" dirty="0">
                <a:solidFill>
                  <a:srgbClr val="23384A"/>
                </a:solidFill>
                <a:latin typeface="Yu Gothic Medium" panose="020B0400000000000000" pitchFamily="34" charset="-128"/>
                <a:ea typeface="Yu Gothic Medium" panose="020B0400000000000000" pitchFamily="34" charset="-128"/>
              </a:rPr>
              <a:t>P4</a:t>
            </a:r>
            <a:r>
              <a:rPr kumimoji="1" lang="ja-JP" altLang="en-US" sz="3600">
                <a:solidFill>
                  <a:srgbClr val="23384A"/>
                </a:solidFill>
                <a:latin typeface="Yu Gothic Medium" panose="020B0400000000000000" pitchFamily="34" charset="-128"/>
                <a:ea typeface="Yu Gothic Medium" panose="020B0400000000000000" pitchFamily="34" charset="-128"/>
              </a:rPr>
              <a:t>プログラムを実行</a:t>
            </a:r>
          </a:p>
          <a:p>
            <a:pPr marL="571500" marR="0" lvl="0" indent="-571500" algn="l" defTabSz="914400" rtl="0" eaLnBrk="1" fontAlgn="auto" latinLnBrk="0" hangingPunct="1">
              <a:lnSpc>
                <a:spcPct val="110000"/>
              </a:lnSpc>
              <a:buClr>
                <a:srgbClr val="23384A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1" lang="ja-JP" altLang="en-US" sz="3600">
                <a:solidFill>
                  <a:srgbClr val="23384A"/>
                </a:solidFill>
                <a:latin typeface="Yu Gothic Medium" panose="020B0400000000000000" pitchFamily="34" charset="-128"/>
                <a:ea typeface="Yu Gothic Medium" panose="020B0400000000000000" pitchFamily="34" charset="-128"/>
              </a:rPr>
              <a:t>より低い特権レベルでシステム</a:t>
            </a:r>
            <a:r>
              <a:rPr kumimoji="1" lang="en-US" altLang="ja-JP" sz="3600" dirty="0">
                <a:solidFill>
                  <a:srgbClr val="23384A"/>
                </a:solidFill>
                <a:latin typeface="Yu Gothic Medium" panose="020B0400000000000000" pitchFamily="34" charset="-128"/>
                <a:ea typeface="Yu Gothic Medium" panose="020B0400000000000000" pitchFamily="34" charset="-128"/>
              </a:rPr>
              <a:t>(</a:t>
            </a:r>
            <a:r>
              <a:rPr kumimoji="1" lang="en" altLang="ja-JP" sz="3600" dirty="0">
                <a:solidFill>
                  <a:srgbClr val="23384A"/>
                </a:solidFill>
                <a:latin typeface="Yu Gothic Medium" panose="020B0400000000000000" pitchFamily="34" charset="-128"/>
                <a:ea typeface="Yu Gothic Medium" panose="020B0400000000000000" pitchFamily="34" charset="-128"/>
              </a:rPr>
              <a:t>OS</a:t>
            </a:r>
            <a:r>
              <a:rPr kumimoji="1" lang="ja-JP" altLang="en-US" sz="3600">
                <a:solidFill>
                  <a:srgbClr val="23384A"/>
                </a:solidFill>
                <a:latin typeface="Yu Gothic Medium" panose="020B0400000000000000" pitchFamily="34" charset="-128"/>
                <a:ea typeface="Yu Gothic Medium" panose="020B0400000000000000" pitchFamily="34" charset="-128"/>
              </a:rPr>
              <a:t>やサービス</a:t>
            </a:r>
            <a:r>
              <a:rPr kumimoji="1" lang="en-US" altLang="ja-JP" sz="3600" dirty="0">
                <a:solidFill>
                  <a:srgbClr val="23384A"/>
                </a:solidFill>
                <a:latin typeface="Yu Gothic Medium" panose="020B0400000000000000" pitchFamily="34" charset="-128"/>
                <a:ea typeface="Yu Gothic Medium" panose="020B0400000000000000" pitchFamily="34" charset="-128"/>
              </a:rPr>
              <a:t>)</a:t>
            </a:r>
            <a:r>
              <a:rPr kumimoji="1" lang="ja-JP" altLang="en-US" sz="3600">
                <a:solidFill>
                  <a:srgbClr val="23384A"/>
                </a:solidFill>
                <a:latin typeface="Yu Gothic Medium" panose="020B0400000000000000" pitchFamily="34" charset="-128"/>
                <a:ea typeface="Yu Gothic Medium" panose="020B0400000000000000" pitchFamily="34" charset="-128"/>
              </a:rPr>
              <a:t>を実行</a:t>
            </a:r>
          </a:p>
        </p:txBody>
      </p:sp>
      <p:sp>
        <p:nvSpPr>
          <p:cNvPr id="108" name="テキスト ボックス 107">
            <a:extLst>
              <a:ext uri="{FF2B5EF4-FFF2-40B4-BE49-F238E27FC236}">
                <a16:creationId xmlns:a16="http://schemas.microsoft.com/office/drawing/2014/main" id="{4E067424-CEE3-13E6-8DD1-F58A484D94D0}"/>
              </a:ext>
            </a:extLst>
          </p:cNvPr>
          <p:cNvSpPr txBox="1"/>
          <p:nvPr/>
        </p:nvSpPr>
        <p:spPr>
          <a:xfrm>
            <a:off x="735014" y="38336102"/>
            <a:ext cx="13998425" cy="31147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lvl="0" algn="l" defTabSz="914400" rtl="0" eaLnBrk="1" fontAlgn="auto" latinLnBrk="0" hangingPunct="1">
              <a:lnSpc>
                <a:spcPct val="110000"/>
              </a:lnSpc>
              <a:buClr>
                <a:srgbClr val="23384A"/>
              </a:buClr>
              <a:buSzTx/>
              <a:tabLst/>
              <a:defRPr/>
            </a:pPr>
            <a:r>
              <a:rPr kumimoji="1" lang="ja-JP" altLang="en-US" sz="3600">
                <a:solidFill>
                  <a:srgbClr val="23384A"/>
                </a:solidFill>
                <a:latin typeface="Yu Gothic Medium" panose="020B0400000000000000" pitchFamily="34" charset="-128"/>
                <a:ea typeface="Yu Gothic Medium" panose="020B0400000000000000" pitchFamily="34" charset="-128"/>
              </a:rPr>
              <a:t>仮想スイッチと</a:t>
            </a:r>
            <a:r>
              <a:rPr kumimoji="1" lang="en-US" altLang="ja-JP" sz="3600" dirty="0">
                <a:solidFill>
                  <a:srgbClr val="23384A"/>
                </a:solidFill>
                <a:latin typeface="Yu Gothic Medium" panose="020B0400000000000000" pitchFamily="34" charset="-128"/>
                <a:ea typeface="Yu Gothic Medium" panose="020B0400000000000000" pitchFamily="34" charset="-128"/>
              </a:rPr>
              <a:t>P4</a:t>
            </a:r>
            <a:r>
              <a:rPr kumimoji="1" lang="ja-JP" altLang="en-US" sz="3600">
                <a:solidFill>
                  <a:srgbClr val="23384A"/>
                </a:solidFill>
                <a:latin typeface="Yu Gothic Medium" panose="020B0400000000000000" pitchFamily="34" charset="-128"/>
                <a:ea typeface="Yu Gothic Medium" panose="020B0400000000000000" pitchFamily="34" charset="-128"/>
              </a:rPr>
              <a:t>プログラムを保護</a:t>
            </a:r>
            <a:endParaRPr kumimoji="1" lang="en-US" altLang="ja-JP" sz="3600" dirty="0">
              <a:solidFill>
                <a:srgbClr val="23384A"/>
              </a:solidFill>
              <a:latin typeface="Yu Gothic Medium" panose="020B0400000000000000" pitchFamily="34" charset="-128"/>
              <a:ea typeface="Yu Gothic Medium" panose="020B0400000000000000" pitchFamily="34" charset="-128"/>
            </a:endParaRPr>
          </a:p>
          <a:p>
            <a:pPr marL="571500" marR="0" lvl="0" indent="-571500" algn="l" defTabSz="914400" rtl="0" eaLnBrk="1" fontAlgn="auto" latinLnBrk="0" hangingPunct="1">
              <a:lnSpc>
                <a:spcPct val="110000"/>
              </a:lnSpc>
              <a:buClr>
                <a:srgbClr val="23384A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1" lang="ja-JP" altLang="en-US" sz="3600">
                <a:solidFill>
                  <a:srgbClr val="23384A"/>
                </a:solidFill>
                <a:latin typeface="Yu Gothic Medium" panose="020B0400000000000000" pitchFamily="34" charset="-128"/>
                <a:ea typeface="Yu Gothic Medium" panose="020B0400000000000000" pitchFamily="34" charset="-128"/>
              </a:rPr>
              <a:t>仮想スイッチは</a:t>
            </a:r>
            <a:r>
              <a:rPr kumimoji="1" lang="en-US" altLang="ja-JP" sz="3600" dirty="0">
                <a:solidFill>
                  <a:srgbClr val="23384A"/>
                </a:solidFill>
                <a:latin typeface="Yu Gothic Medium" panose="020B0400000000000000" pitchFamily="34" charset="-128"/>
                <a:ea typeface="Yu Gothic Medium" panose="020B0400000000000000" pitchFamily="34" charset="-128"/>
              </a:rPr>
              <a:t>AMD</a:t>
            </a:r>
            <a:r>
              <a:rPr kumimoji="1" lang="ja-JP" altLang="en-US" sz="3600">
                <a:solidFill>
                  <a:srgbClr val="23384A"/>
                </a:solidFill>
                <a:latin typeface="Yu Gothic Medium" panose="020B0400000000000000" pitchFamily="34" charset="-128"/>
                <a:ea typeface="Yu Gothic Medium" panose="020B0400000000000000" pitchFamily="34" charset="-128"/>
              </a:rPr>
              <a:t> </a:t>
            </a:r>
            <a:r>
              <a:rPr kumimoji="1" lang="en-US" altLang="ja-JP" sz="3600" dirty="0">
                <a:solidFill>
                  <a:srgbClr val="23384A"/>
                </a:solidFill>
                <a:latin typeface="Yu Gothic Medium" panose="020B0400000000000000" pitchFamily="34" charset="-128"/>
                <a:ea typeface="Yu Gothic Medium" panose="020B0400000000000000" pitchFamily="34" charset="-128"/>
              </a:rPr>
              <a:t>SEV</a:t>
            </a:r>
            <a:r>
              <a:rPr kumimoji="1" lang="ja-JP" altLang="en-US" sz="3600">
                <a:solidFill>
                  <a:srgbClr val="23384A"/>
                </a:solidFill>
                <a:latin typeface="Yu Gothic Medium" panose="020B0400000000000000" pitchFamily="34" charset="-128"/>
                <a:ea typeface="Yu Gothic Medium" panose="020B0400000000000000" pitchFamily="34" charset="-128"/>
              </a:rPr>
              <a:t>で保護された</a:t>
            </a:r>
            <a:r>
              <a:rPr kumimoji="1" lang="en-US" altLang="ja-JP" sz="3600" dirty="0">
                <a:solidFill>
                  <a:srgbClr val="23384A"/>
                </a:solidFill>
                <a:latin typeface="Yu Gothic Medium" panose="020B0400000000000000" pitchFamily="34" charset="-128"/>
                <a:ea typeface="Yu Gothic Medium" panose="020B0400000000000000" pitchFamily="34" charset="-128"/>
              </a:rPr>
              <a:t>P4 VM</a:t>
            </a:r>
            <a:r>
              <a:rPr kumimoji="1" lang="ja-JP" altLang="en-US" sz="3600">
                <a:solidFill>
                  <a:srgbClr val="23384A"/>
                </a:solidFill>
                <a:latin typeface="Yu Gothic Medium" panose="020B0400000000000000" pitchFamily="34" charset="-128"/>
                <a:ea typeface="Yu Gothic Medium" panose="020B0400000000000000" pitchFamily="34" charset="-128"/>
              </a:rPr>
              <a:t>を攻撃できない</a:t>
            </a:r>
            <a:endParaRPr kumimoji="1" lang="en-US" altLang="ja-JP" sz="3600" dirty="0">
              <a:solidFill>
                <a:srgbClr val="23384A"/>
              </a:solidFill>
              <a:latin typeface="Yu Gothic Medium" panose="020B0400000000000000" pitchFamily="34" charset="-128"/>
              <a:ea typeface="Yu Gothic Medium" panose="020B0400000000000000" pitchFamily="34" charset="-128"/>
            </a:endParaRPr>
          </a:p>
          <a:p>
            <a:pPr marL="571500" marR="0" lvl="0" indent="-571500" algn="l" defTabSz="914400" rtl="0" eaLnBrk="1" fontAlgn="auto" latinLnBrk="0" hangingPunct="1">
              <a:lnSpc>
                <a:spcPct val="110000"/>
              </a:lnSpc>
              <a:buClr>
                <a:srgbClr val="23384A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1" lang="en-US" altLang="ja-JP" sz="3600" dirty="0">
                <a:solidFill>
                  <a:srgbClr val="23384A"/>
                </a:solidFill>
                <a:latin typeface="Yu Gothic Medium" panose="020B0400000000000000" pitchFamily="34" charset="-128"/>
                <a:ea typeface="Yu Gothic Medium" panose="020B0400000000000000" pitchFamily="34" charset="-128"/>
              </a:rPr>
              <a:t>P4</a:t>
            </a:r>
            <a:r>
              <a:rPr kumimoji="1" lang="ja-JP" altLang="en-US" sz="3600">
                <a:solidFill>
                  <a:srgbClr val="23384A"/>
                </a:solidFill>
                <a:latin typeface="Yu Gothic Medium" panose="020B0400000000000000" pitchFamily="34" charset="-128"/>
                <a:ea typeface="Yu Gothic Medium" panose="020B0400000000000000" pitchFamily="34" charset="-128"/>
              </a:rPr>
              <a:t>プログラムは</a:t>
            </a:r>
            <a:r>
              <a:rPr kumimoji="1" lang="en-US" altLang="ja-JP" sz="3600" dirty="0">
                <a:solidFill>
                  <a:srgbClr val="23384A"/>
                </a:solidFill>
                <a:latin typeface="Yu Gothic Medium" panose="020B0400000000000000" pitchFamily="34" charset="-128"/>
                <a:ea typeface="Yu Gothic Medium" panose="020B0400000000000000" pitchFamily="34" charset="-128"/>
              </a:rPr>
              <a:t>VM</a:t>
            </a:r>
            <a:r>
              <a:rPr kumimoji="1" lang="ja-JP" altLang="en-US" sz="3600">
                <a:solidFill>
                  <a:srgbClr val="23384A"/>
                </a:solidFill>
                <a:latin typeface="Yu Gothic Medium" panose="020B0400000000000000" pitchFamily="34" charset="-128"/>
                <a:ea typeface="Yu Gothic Medium" panose="020B0400000000000000" pitchFamily="34" charset="-128"/>
              </a:rPr>
              <a:t>の隔離により仮想スイッチを攻撃できない</a:t>
            </a:r>
            <a:endParaRPr kumimoji="1" lang="en-US" altLang="ja-JP" sz="3600" dirty="0">
              <a:solidFill>
                <a:srgbClr val="23384A"/>
              </a:solidFill>
              <a:latin typeface="Yu Gothic Medium" panose="020B0400000000000000" pitchFamily="34" charset="-128"/>
              <a:ea typeface="Yu Gothic Medium" panose="020B0400000000000000" pitchFamily="34" charset="-128"/>
            </a:endParaRPr>
          </a:p>
          <a:p>
            <a:pPr marL="571500" marR="0" lvl="0" indent="-571500" algn="l" defTabSz="914400" rtl="0" eaLnBrk="1" fontAlgn="auto" latinLnBrk="0" hangingPunct="1">
              <a:lnSpc>
                <a:spcPct val="110000"/>
              </a:lnSpc>
              <a:buClr>
                <a:srgbClr val="23384A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1" lang="ja-JP" altLang="en-US" sz="3600">
                <a:solidFill>
                  <a:srgbClr val="23384A"/>
                </a:solidFill>
                <a:latin typeface="Yu Gothic Medium" panose="020B0400000000000000" pitchFamily="34" charset="-128"/>
                <a:ea typeface="Yu Gothic Medium" panose="020B0400000000000000" pitchFamily="34" charset="-128"/>
              </a:rPr>
              <a:t>システムは高い</a:t>
            </a:r>
            <a:r>
              <a:rPr kumimoji="1" lang="en-US" altLang="ja-JP" sz="3600" dirty="0">
                <a:solidFill>
                  <a:srgbClr val="23384A"/>
                </a:solidFill>
                <a:latin typeface="Yu Gothic Medium" panose="020B0400000000000000" pitchFamily="34" charset="-128"/>
                <a:ea typeface="Yu Gothic Medium" panose="020B0400000000000000" pitchFamily="34" charset="-128"/>
              </a:rPr>
              <a:t>VMPL</a:t>
            </a:r>
            <a:r>
              <a:rPr kumimoji="1" lang="ja-JP" altLang="en-US" sz="3600">
                <a:solidFill>
                  <a:srgbClr val="23384A"/>
                </a:solidFill>
                <a:latin typeface="Yu Gothic Medium" panose="020B0400000000000000" pitchFamily="34" charset="-128"/>
                <a:ea typeface="Yu Gothic Medium" panose="020B0400000000000000" pitchFamily="34" charset="-128"/>
              </a:rPr>
              <a:t>で動作する</a:t>
            </a:r>
            <a:r>
              <a:rPr kumimoji="1" lang="en-US" altLang="ja-JP" sz="3600" dirty="0">
                <a:solidFill>
                  <a:srgbClr val="23384A"/>
                </a:solidFill>
                <a:latin typeface="Yu Gothic Medium" panose="020B0400000000000000" pitchFamily="34" charset="-128"/>
                <a:ea typeface="Yu Gothic Medium" panose="020B0400000000000000" pitchFamily="34" charset="-128"/>
              </a:rPr>
              <a:t>P4</a:t>
            </a:r>
            <a:r>
              <a:rPr kumimoji="1" lang="ja-JP" altLang="en-US" sz="3600">
                <a:solidFill>
                  <a:srgbClr val="23384A"/>
                </a:solidFill>
                <a:latin typeface="Yu Gothic Medium" panose="020B0400000000000000" pitchFamily="34" charset="-128"/>
                <a:ea typeface="Yu Gothic Medium" panose="020B0400000000000000" pitchFamily="34" charset="-128"/>
              </a:rPr>
              <a:t>プログラムを攻撃できない</a:t>
            </a:r>
            <a:endParaRPr kumimoji="1" lang="en-US" altLang="ja-JP" sz="3600" dirty="0">
              <a:solidFill>
                <a:srgbClr val="23384A"/>
              </a:solidFill>
              <a:latin typeface="Yu Gothic Medium" panose="020B0400000000000000" pitchFamily="34" charset="-128"/>
              <a:ea typeface="Yu Gothic Medium" panose="020B0400000000000000" pitchFamily="34" charset="-128"/>
            </a:endParaRPr>
          </a:p>
          <a:p>
            <a:pPr marL="571500" marR="0" lvl="0" indent="-571500" algn="l" defTabSz="914400" rtl="0" eaLnBrk="1" fontAlgn="auto" latinLnBrk="0" hangingPunct="1">
              <a:lnSpc>
                <a:spcPct val="110000"/>
              </a:lnSpc>
              <a:buClr>
                <a:srgbClr val="23384A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1" lang="en-US" altLang="ja-JP" sz="3600" u="sng" dirty="0">
                <a:solidFill>
                  <a:srgbClr val="23384A"/>
                </a:solidFill>
                <a:latin typeface="Yu Gothic Medium" panose="020B0400000000000000" pitchFamily="34" charset="-128"/>
                <a:ea typeface="Yu Gothic Medium" panose="020B0400000000000000" pitchFamily="34" charset="-128"/>
              </a:rPr>
              <a:t>P4</a:t>
            </a:r>
            <a:r>
              <a:rPr kumimoji="1" lang="ja-JP" altLang="en-US" sz="3600" u="sng">
                <a:solidFill>
                  <a:srgbClr val="23384A"/>
                </a:solidFill>
                <a:latin typeface="Yu Gothic Medium" panose="020B0400000000000000" pitchFamily="34" charset="-128"/>
                <a:ea typeface="Yu Gothic Medium" panose="020B0400000000000000" pitchFamily="34" charset="-128"/>
              </a:rPr>
              <a:t>プログラムの挙動がシステムに影響を及ぼす可能性はある</a:t>
            </a:r>
            <a:endParaRPr kumimoji="1" lang="en-US" altLang="ja-JP" sz="3600" u="sng" dirty="0">
              <a:solidFill>
                <a:srgbClr val="23384A"/>
              </a:solidFill>
              <a:latin typeface="Yu Gothic Medium" panose="020B0400000000000000" pitchFamily="34" charset="-128"/>
              <a:ea typeface="Yu Gothic Medium" panose="020B0400000000000000" pitchFamily="34" charset="-128"/>
            </a:endParaRPr>
          </a:p>
        </p:txBody>
      </p:sp>
      <p:grpSp>
        <p:nvGrpSpPr>
          <p:cNvPr id="159" name="グループ化 158">
            <a:extLst>
              <a:ext uri="{FF2B5EF4-FFF2-40B4-BE49-F238E27FC236}">
                <a16:creationId xmlns:a16="http://schemas.microsoft.com/office/drawing/2014/main" id="{1258FE60-1367-AC1E-3DB5-92CA90F4DFBF}"/>
              </a:ext>
            </a:extLst>
          </p:cNvPr>
          <p:cNvGrpSpPr/>
          <p:nvPr/>
        </p:nvGrpSpPr>
        <p:grpSpPr>
          <a:xfrm>
            <a:off x="15869152" y="12184857"/>
            <a:ext cx="13677423" cy="3374543"/>
            <a:chOff x="15891525" y="8954330"/>
            <a:chExt cx="13677423" cy="3374543"/>
          </a:xfrm>
        </p:grpSpPr>
        <p:sp>
          <p:nvSpPr>
            <p:cNvPr id="142" name="角丸四角形 141">
              <a:extLst>
                <a:ext uri="{FF2B5EF4-FFF2-40B4-BE49-F238E27FC236}">
                  <a16:creationId xmlns:a16="http://schemas.microsoft.com/office/drawing/2014/main" id="{AF4F2EF2-96B9-BBFA-FD41-B4538EA378E3}"/>
                </a:ext>
              </a:extLst>
            </p:cNvPr>
            <p:cNvSpPr/>
            <p:nvPr/>
          </p:nvSpPr>
          <p:spPr>
            <a:xfrm>
              <a:off x="15891525" y="8954330"/>
              <a:ext cx="13677423" cy="3374543"/>
            </a:xfrm>
            <a:prstGeom prst="roundRect">
              <a:avLst/>
            </a:prstGeom>
            <a:ln w="28575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r>
                <a:rPr kumimoji="1" lang="ja-JP" altLang="en-US" sz="3200">
                  <a:solidFill>
                    <a:schemeClr val="bg1"/>
                  </a:solidFill>
                  <a:latin typeface="Yu Gothic" panose="020B0400000000000000" pitchFamily="34" charset="-128"/>
                  <a:ea typeface="Yu Gothic" panose="020B0400000000000000" pitchFamily="34" charset="-128"/>
                </a:rPr>
                <a:t>ユーザ </a:t>
              </a:r>
              <a:r>
                <a:rPr kumimoji="1" lang="en-US" altLang="ja-JP" sz="3200" dirty="0">
                  <a:solidFill>
                    <a:schemeClr val="bg1"/>
                  </a:solidFill>
                  <a:latin typeface="Yu Gothic" panose="020B0400000000000000" pitchFamily="34" charset="-128"/>
                  <a:ea typeface="Yu Gothic" panose="020B0400000000000000" pitchFamily="34" charset="-128"/>
                </a:rPr>
                <a:t>VM</a:t>
              </a:r>
              <a:endParaRPr kumimoji="1" lang="ja-JP" altLang="en-US" sz="3200">
                <a:solidFill>
                  <a:schemeClr val="bg1"/>
                </a:solidFill>
                <a:latin typeface="Yu Gothic" panose="020B0400000000000000" pitchFamily="34" charset="-128"/>
                <a:ea typeface="Yu Gothic" panose="020B0400000000000000" pitchFamily="34" charset="-128"/>
              </a:endParaRPr>
            </a:p>
          </p:txBody>
        </p:sp>
        <p:sp>
          <p:nvSpPr>
            <p:cNvPr id="143" name="テキスト ボックス 142">
              <a:extLst>
                <a:ext uri="{FF2B5EF4-FFF2-40B4-BE49-F238E27FC236}">
                  <a16:creationId xmlns:a16="http://schemas.microsoft.com/office/drawing/2014/main" id="{2BFD5528-AD7E-6525-48FD-00ACBB071981}"/>
                </a:ext>
              </a:extLst>
            </p:cNvPr>
            <p:cNvSpPr txBox="1"/>
            <p:nvPr/>
          </p:nvSpPr>
          <p:spPr>
            <a:xfrm>
              <a:off x="23922582" y="8985604"/>
              <a:ext cx="1172254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kumimoji="1" lang="ja-JP" altLang="en-US" sz="4400"/>
                <a:t>🔐</a:t>
              </a:r>
            </a:p>
          </p:txBody>
        </p:sp>
        <p:sp>
          <p:nvSpPr>
            <p:cNvPr id="144" name="角丸四角形 143">
              <a:extLst>
                <a:ext uri="{FF2B5EF4-FFF2-40B4-BE49-F238E27FC236}">
                  <a16:creationId xmlns:a16="http://schemas.microsoft.com/office/drawing/2014/main" id="{26F93D83-8F5D-A0E5-F251-0C98BF28AFC2}"/>
                </a:ext>
              </a:extLst>
            </p:cNvPr>
            <p:cNvSpPr/>
            <p:nvPr/>
          </p:nvSpPr>
          <p:spPr>
            <a:xfrm>
              <a:off x="16405071" y="9690230"/>
              <a:ext cx="10901886" cy="950977"/>
            </a:xfrm>
            <a:prstGeom prst="roundRect">
              <a:avLst/>
            </a:prstGeom>
            <a:ln w="28575"/>
          </p:spPr>
          <p:style>
            <a:lnRef idx="2">
              <a:schemeClr val="accent4">
                <a:shade val="15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kumimoji="1" lang="ja-JP" altLang="en-US" sz="3200">
                  <a:solidFill>
                    <a:schemeClr val="bg1"/>
                  </a:solidFill>
                </a:rPr>
                <a:t>システム</a:t>
              </a:r>
            </a:p>
          </p:txBody>
        </p:sp>
        <p:sp>
          <p:nvSpPr>
            <p:cNvPr id="145" name="テキスト ボックス 144">
              <a:extLst>
                <a:ext uri="{FF2B5EF4-FFF2-40B4-BE49-F238E27FC236}">
                  <a16:creationId xmlns:a16="http://schemas.microsoft.com/office/drawing/2014/main" id="{75F568C6-6434-5CD0-0727-E0509F2894AF}"/>
                </a:ext>
              </a:extLst>
            </p:cNvPr>
            <p:cNvSpPr txBox="1"/>
            <p:nvPr/>
          </p:nvSpPr>
          <p:spPr>
            <a:xfrm>
              <a:off x="27080994" y="9912646"/>
              <a:ext cx="1997105" cy="58477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r"/>
              <a:r>
                <a:rPr kumimoji="1" lang="en-US" altLang="ja-JP" sz="3200" dirty="0">
                  <a:solidFill>
                    <a:schemeClr val="bg1"/>
                  </a:solidFill>
                  <a:latin typeface="Yu Gothic" panose="020B0400000000000000" pitchFamily="34" charset="-128"/>
                  <a:ea typeface="Yu Gothic" panose="020B0400000000000000" pitchFamily="34" charset="-128"/>
                </a:rPr>
                <a:t>VMPL2</a:t>
              </a:r>
              <a:endParaRPr kumimoji="1" lang="ja-JP" altLang="en-US" sz="3200">
                <a:solidFill>
                  <a:schemeClr val="bg1"/>
                </a:solidFill>
                <a:latin typeface="Yu Gothic" panose="020B0400000000000000" pitchFamily="34" charset="-128"/>
                <a:ea typeface="Yu Gothic" panose="020B0400000000000000" pitchFamily="34" charset="-128"/>
              </a:endParaRPr>
            </a:p>
          </p:txBody>
        </p:sp>
        <p:sp>
          <p:nvSpPr>
            <p:cNvPr id="146" name="テキスト ボックス 145">
              <a:extLst>
                <a:ext uri="{FF2B5EF4-FFF2-40B4-BE49-F238E27FC236}">
                  <a16:creationId xmlns:a16="http://schemas.microsoft.com/office/drawing/2014/main" id="{CB4BC538-B60F-B966-9467-163CA32D114D}"/>
                </a:ext>
              </a:extLst>
            </p:cNvPr>
            <p:cNvSpPr txBox="1"/>
            <p:nvPr/>
          </p:nvSpPr>
          <p:spPr>
            <a:xfrm>
              <a:off x="27084922" y="11202994"/>
              <a:ext cx="1997104" cy="58477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r"/>
              <a:r>
                <a:rPr kumimoji="1" lang="en-US" altLang="ja-JP" sz="3200" dirty="0">
                  <a:solidFill>
                    <a:schemeClr val="bg1"/>
                  </a:solidFill>
                  <a:latin typeface="Yu Gothic" panose="020B0400000000000000" pitchFamily="34" charset="-128"/>
                  <a:ea typeface="Yu Gothic" panose="020B0400000000000000" pitchFamily="34" charset="-128"/>
                </a:rPr>
                <a:t>VMPL0</a:t>
              </a:r>
              <a:endParaRPr kumimoji="1" lang="ja-JP" altLang="en-US" sz="3200">
                <a:solidFill>
                  <a:schemeClr val="bg1"/>
                </a:solidFill>
                <a:latin typeface="Yu Gothic" panose="020B0400000000000000" pitchFamily="34" charset="-128"/>
                <a:ea typeface="Yu Gothic" panose="020B0400000000000000" pitchFamily="34" charset="-128"/>
              </a:endParaRPr>
            </a:p>
          </p:txBody>
        </p:sp>
        <p:sp>
          <p:nvSpPr>
            <p:cNvPr id="151" name="角丸四角形 150">
              <a:extLst>
                <a:ext uri="{FF2B5EF4-FFF2-40B4-BE49-F238E27FC236}">
                  <a16:creationId xmlns:a16="http://schemas.microsoft.com/office/drawing/2014/main" id="{0A98B035-88F5-56AE-6CC0-1C2395A446BA}"/>
                </a:ext>
              </a:extLst>
            </p:cNvPr>
            <p:cNvSpPr/>
            <p:nvPr/>
          </p:nvSpPr>
          <p:spPr>
            <a:xfrm>
              <a:off x="16405071" y="11015977"/>
              <a:ext cx="10901886" cy="950977"/>
            </a:xfrm>
            <a:prstGeom prst="roundRect">
              <a:avLst/>
            </a:prstGeom>
            <a:ln w="28575"/>
          </p:spPr>
          <p:style>
            <a:lnRef idx="2">
              <a:schemeClr val="accent6">
                <a:shade val="15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kumimoji="1" lang="en-US" altLang="ja-JP" sz="3200" dirty="0">
                  <a:solidFill>
                    <a:schemeClr val="bg1"/>
                  </a:solidFill>
                  <a:latin typeface="Yu Gothic Medium" panose="020B0400000000000000" pitchFamily="34" charset="-128"/>
                  <a:ea typeface="Yu Gothic Medium" panose="020B0400000000000000" pitchFamily="34" charset="-128"/>
                </a:rPr>
                <a:t>eBPF</a:t>
              </a:r>
              <a:r>
                <a:rPr kumimoji="1" lang="ja-JP" altLang="en-US" sz="3200">
                  <a:solidFill>
                    <a:schemeClr val="bg1"/>
                  </a:solidFill>
                  <a:latin typeface="Yu Gothic Medium" panose="020B0400000000000000" pitchFamily="34" charset="-128"/>
                  <a:ea typeface="Yu Gothic Medium" panose="020B0400000000000000" pitchFamily="34" charset="-128"/>
                </a:rPr>
                <a:t>ランタイム</a:t>
              </a:r>
            </a:p>
          </p:txBody>
        </p:sp>
        <p:cxnSp>
          <p:nvCxnSpPr>
            <p:cNvPr id="147" name="直線コネクタ 146">
              <a:extLst>
                <a:ext uri="{FF2B5EF4-FFF2-40B4-BE49-F238E27FC236}">
                  <a16:creationId xmlns:a16="http://schemas.microsoft.com/office/drawing/2014/main" id="{1A380A65-81F8-0AD5-6135-722E642841A1}"/>
                </a:ext>
              </a:extLst>
            </p:cNvPr>
            <p:cNvCxnSpPr>
              <a:cxnSpLocks/>
            </p:cNvCxnSpPr>
            <p:nvPr/>
          </p:nvCxnSpPr>
          <p:spPr>
            <a:xfrm>
              <a:off x="16405070" y="10870343"/>
              <a:ext cx="12648276" cy="0"/>
            </a:xfrm>
            <a:prstGeom prst="line">
              <a:avLst/>
            </a:prstGeom>
            <a:ln w="28575">
              <a:solidFill>
                <a:schemeClr val="bg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48" name="正方形/長方形 147">
              <a:extLst>
                <a:ext uri="{FF2B5EF4-FFF2-40B4-BE49-F238E27FC236}">
                  <a16:creationId xmlns:a16="http://schemas.microsoft.com/office/drawing/2014/main" id="{DCE18A5B-E0EF-641D-C336-36944873C00D}"/>
                </a:ext>
              </a:extLst>
            </p:cNvPr>
            <p:cNvSpPr/>
            <p:nvPr/>
          </p:nvSpPr>
          <p:spPr>
            <a:xfrm>
              <a:off x="20984590" y="11160295"/>
              <a:ext cx="2922952" cy="653999"/>
            </a:xfrm>
            <a:prstGeom prst="rect">
              <a:avLst/>
            </a:prstGeom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kumimoji="1" lang="en-US" altLang="ja-JP" sz="3200" dirty="0">
                  <a:solidFill>
                    <a:schemeClr val="tx1"/>
                  </a:solidFill>
                  <a:latin typeface="Yu Gothic" panose="020B0400000000000000" pitchFamily="34" charset="-128"/>
                  <a:ea typeface="Yu Gothic" panose="020B0400000000000000" pitchFamily="34" charset="-128"/>
                </a:rPr>
                <a:t>P4</a:t>
              </a:r>
              <a:r>
                <a:rPr kumimoji="1" lang="ja-JP" altLang="en-US" sz="3200">
                  <a:solidFill>
                    <a:schemeClr val="tx1"/>
                  </a:solidFill>
                  <a:latin typeface="Yu Gothic" panose="020B0400000000000000" pitchFamily="34" charset="-128"/>
                  <a:ea typeface="Yu Gothic" panose="020B0400000000000000" pitchFamily="34" charset="-128"/>
                </a:rPr>
                <a:t>プログラム</a:t>
              </a:r>
            </a:p>
          </p:txBody>
        </p:sp>
        <p:sp>
          <p:nvSpPr>
            <p:cNvPr id="152" name="正方形/長方形 151">
              <a:extLst>
                <a:ext uri="{FF2B5EF4-FFF2-40B4-BE49-F238E27FC236}">
                  <a16:creationId xmlns:a16="http://schemas.microsoft.com/office/drawing/2014/main" id="{BD222CA3-40EB-FF68-3C56-6CD43A4AD933}"/>
                </a:ext>
              </a:extLst>
            </p:cNvPr>
            <p:cNvSpPr/>
            <p:nvPr/>
          </p:nvSpPr>
          <p:spPr>
            <a:xfrm>
              <a:off x="17078660" y="11160296"/>
              <a:ext cx="2922952" cy="653999"/>
            </a:xfrm>
            <a:prstGeom prst="rect">
              <a:avLst/>
            </a:prstGeom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kumimoji="1" lang="ja-JP" altLang="en-US" sz="3200">
                  <a:solidFill>
                    <a:schemeClr val="tx1"/>
                  </a:solidFill>
                  <a:latin typeface="Yu Gothic" panose="020B0400000000000000" pitchFamily="34" charset="-128"/>
                  <a:ea typeface="Yu Gothic" panose="020B0400000000000000" pitchFamily="34" charset="-128"/>
                </a:rPr>
                <a:t>ヘルパー関数</a:t>
              </a:r>
            </a:p>
          </p:txBody>
        </p:sp>
        <p:sp>
          <p:nvSpPr>
            <p:cNvPr id="153" name="正方形/長方形 152">
              <a:extLst>
                <a:ext uri="{FF2B5EF4-FFF2-40B4-BE49-F238E27FC236}">
                  <a16:creationId xmlns:a16="http://schemas.microsoft.com/office/drawing/2014/main" id="{D2AA5D58-8711-29AC-7790-1975E75BF7F5}"/>
                </a:ext>
              </a:extLst>
            </p:cNvPr>
            <p:cNvSpPr/>
            <p:nvPr/>
          </p:nvSpPr>
          <p:spPr>
            <a:xfrm>
              <a:off x="17078660" y="9841168"/>
              <a:ext cx="3243522" cy="653999"/>
            </a:xfrm>
            <a:prstGeom prst="rect">
              <a:avLst/>
            </a:prstGeom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kumimoji="1" lang="ja-JP" altLang="en-US" sz="3200">
                  <a:solidFill>
                    <a:schemeClr val="tx1"/>
                  </a:solidFill>
                  <a:latin typeface="Yu Gothic" panose="020B0400000000000000" pitchFamily="34" charset="-128"/>
                  <a:ea typeface="Yu Gothic" panose="020B0400000000000000" pitchFamily="34" charset="-128"/>
                </a:rPr>
                <a:t>ページテーブル</a:t>
              </a:r>
            </a:p>
          </p:txBody>
        </p:sp>
        <p:sp>
          <p:nvSpPr>
            <p:cNvPr id="155" name="左矢印 154">
              <a:extLst>
                <a:ext uri="{FF2B5EF4-FFF2-40B4-BE49-F238E27FC236}">
                  <a16:creationId xmlns:a16="http://schemas.microsoft.com/office/drawing/2014/main" id="{AE2EB5CB-1F33-FF62-5053-BD05888B7058}"/>
                </a:ext>
              </a:extLst>
            </p:cNvPr>
            <p:cNvSpPr/>
            <p:nvPr/>
          </p:nvSpPr>
          <p:spPr>
            <a:xfrm flipH="1">
              <a:off x="20034150" y="11239768"/>
              <a:ext cx="1008102" cy="548001"/>
            </a:xfrm>
            <a:prstGeom prst="leftArrow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156" name="左矢印 155">
              <a:extLst>
                <a:ext uri="{FF2B5EF4-FFF2-40B4-BE49-F238E27FC236}">
                  <a16:creationId xmlns:a16="http://schemas.microsoft.com/office/drawing/2014/main" id="{3DC45024-476A-525C-1918-A9E2DCB073F5}"/>
                </a:ext>
              </a:extLst>
            </p:cNvPr>
            <p:cNvSpPr/>
            <p:nvPr/>
          </p:nvSpPr>
          <p:spPr>
            <a:xfrm rot="5400000">
              <a:off x="17158252" y="10459376"/>
              <a:ext cx="853841" cy="548001"/>
            </a:xfrm>
            <a:prstGeom prst="leftArrow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157" name="左矢印 156">
              <a:extLst>
                <a:ext uri="{FF2B5EF4-FFF2-40B4-BE49-F238E27FC236}">
                  <a16:creationId xmlns:a16="http://schemas.microsoft.com/office/drawing/2014/main" id="{6F611200-80C5-C7F2-D606-94A915BD4D80}"/>
                </a:ext>
              </a:extLst>
            </p:cNvPr>
            <p:cNvSpPr/>
            <p:nvPr/>
          </p:nvSpPr>
          <p:spPr>
            <a:xfrm rot="20031536">
              <a:off x="19867356" y="10425244"/>
              <a:ext cx="1761975" cy="548001"/>
            </a:xfrm>
            <a:prstGeom prst="leftArrow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154" name="正方形/長方形 153">
              <a:extLst>
                <a:ext uri="{FF2B5EF4-FFF2-40B4-BE49-F238E27FC236}">
                  <a16:creationId xmlns:a16="http://schemas.microsoft.com/office/drawing/2014/main" id="{FFC2031D-7925-2C49-1989-8090DD1AD3ED}"/>
                </a:ext>
              </a:extLst>
            </p:cNvPr>
            <p:cNvSpPr/>
            <p:nvPr/>
          </p:nvSpPr>
          <p:spPr>
            <a:xfrm>
              <a:off x="21280647" y="9836946"/>
              <a:ext cx="3243522" cy="653999"/>
            </a:xfrm>
            <a:prstGeom prst="rect">
              <a:avLst/>
            </a:prstGeom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kumimoji="1" lang="en-US" altLang="ja-JP" sz="3200" dirty="0">
                  <a:solidFill>
                    <a:schemeClr val="tx1"/>
                  </a:solidFill>
                  <a:latin typeface="Yu Gothic" panose="020B0400000000000000" pitchFamily="34" charset="-128"/>
                  <a:ea typeface="Yu Gothic" panose="020B0400000000000000" pitchFamily="34" charset="-128"/>
                </a:rPr>
                <a:t>OS</a:t>
              </a:r>
              <a:r>
                <a:rPr kumimoji="1" lang="ja-JP" altLang="en-US" sz="3200">
                  <a:solidFill>
                    <a:schemeClr val="tx1"/>
                  </a:solidFill>
                  <a:latin typeface="Yu Gothic" panose="020B0400000000000000" pitchFamily="34" charset="-128"/>
                  <a:ea typeface="Yu Gothic" panose="020B0400000000000000" pitchFamily="34" charset="-128"/>
                </a:rPr>
                <a:t>データ</a:t>
              </a:r>
            </a:p>
          </p:txBody>
        </p:sp>
        <p:sp>
          <p:nvSpPr>
            <p:cNvPr id="158" name="角丸四角形 157">
              <a:extLst>
                <a:ext uri="{FF2B5EF4-FFF2-40B4-BE49-F238E27FC236}">
                  <a16:creationId xmlns:a16="http://schemas.microsoft.com/office/drawing/2014/main" id="{C3D5FCCB-F9C7-225C-0686-4A45555768B7}"/>
                </a:ext>
              </a:extLst>
            </p:cNvPr>
            <p:cNvSpPr/>
            <p:nvPr/>
          </p:nvSpPr>
          <p:spPr>
            <a:xfrm>
              <a:off x="16240099" y="10683760"/>
              <a:ext cx="2892304" cy="429633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kumimoji="1" lang="ja-JP" altLang="en-US" sz="2800">
                  <a:solidFill>
                    <a:schemeClr val="tx1"/>
                  </a:solidFill>
                </a:rPr>
                <a:t>アドレス変換</a:t>
              </a:r>
            </a:p>
          </p:txBody>
        </p:sp>
      </p:grpSp>
      <p:sp>
        <p:nvSpPr>
          <p:cNvPr id="160" name="テキスト ボックス 159">
            <a:extLst>
              <a:ext uri="{FF2B5EF4-FFF2-40B4-BE49-F238E27FC236}">
                <a16:creationId xmlns:a16="http://schemas.microsoft.com/office/drawing/2014/main" id="{626BD43C-CC67-18D1-AE67-76422C32269E}"/>
              </a:ext>
            </a:extLst>
          </p:cNvPr>
          <p:cNvSpPr txBox="1"/>
          <p:nvPr/>
        </p:nvSpPr>
        <p:spPr>
          <a:xfrm>
            <a:off x="15871841" y="9975389"/>
            <a:ext cx="13679483" cy="189596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lvl="0" algn="l" defTabSz="914400" rtl="0" eaLnBrk="1" fontAlgn="auto" latinLnBrk="0" hangingPunct="1">
              <a:lnSpc>
                <a:spcPct val="110000"/>
              </a:lnSpc>
              <a:spcAft>
                <a:spcPts val="0"/>
              </a:spcAft>
              <a:buClr>
                <a:srgbClr val="23384A"/>
              </a:buClr>
              <a:buSzTx/>
              <a:tabLst/>
              <a:defRPr/>
            </a:pPr>
            <a:r>
              <a:rPr kumimoji="1" lang="en-US" altLang="ja-JP" sz="3600" u="none" strike="noStrike" kern="1200" cap="none" spc="0" normalizeH="0" baseline="0" noProof="0" dirty="0">
                <a:ln>
                  <a:noFill/>
                </a:ln>
                <a:solidFill>
                  <a:srgbClr val="23384A"/>
                </a:solidFill>
                <a:effectLst/>
                <a:uLnTx/>
                <a:uFillTx/>
                <a:latin typeface="Yu Gothic Medium" panose="020B0400000000000000" pitchFamily="34" charset="-128"/>
                <a:ea typeface="Yu Gothic Medium" panose="020B0400000000000000" pitchFamily="34" charset="-128"/>
              </a:rPr>
              <a:t>eBPF</a:t>
            </a:r>
            <a:r>
              <a:rPr kumimoji="1" lang="ja-JP" altLang="en-US" sz="3600" u="none" strike="noStrike" kern="1200" cap="none" spc="0" normalizeH="0" baseline="0" noProof="0">
                <a:ln>
                  <a:noFill/>
                </a:ln>
                <a:solidFill>
                  <a:srgbClr val="23384A"/>
                </a:solidFill>
                <a:effectLst/>
                <a:uLnTx/>
                <a:uFillTx/>
                <a:latin typeface="Yu Gothic Medium" panose="020B0400000000000000" pitchFamily="34" charset="-128"/>
                <a:ea typeface="Yu Gothic Medium" panose="020B0400000000000000" pitchFamily="34" charset="-128"/>
              </a:rPr>
              <a:t>のヘルパー関数を用いてシステムのメモリデータを取得</a:t>
            </a:r>
            <a:endParaRPr kumimoji="1" lang="en-US" altLang="ja-JP" sz="3600" u="none" strike="noStrike" kern="1200" cap="none" spc="0" normalizeH="0" baseline="0" noProof="0" dirty="0">
              <a:ln>
                <a:noFill/>
              </a:ln>
              <a:solidFill>
                <a:srgbClr val="23384A"/>
              </a:solidFill>
              <a:effectLst/>
              <a:uLnTx/>
              <a:uFillTx/>
              <a:latin typeface="Yu Gothic Medium" panose="020B0400000000000000" pitchFamily="34" charset="-128"/>
              <a:ea typeface="Yu Gothic Medium" panose="020B0400000000000000" pitchFamily="34" charset="-128"/>
            </a:endParaRPr>
          </a:p>
          <a:p>
            <a:pPr marL="571500" lvl="0" indent="-571500" defTabSz="914400">
              <a:lnSpc>
                <a:spcPct val="110000"/>
              </a:lnSpc>
              <a:buClr>
                <a:srgbClr val="23384A"/>
              </a:buClr>
              <a:buFont typeface="Arial" panose="020B0604020202020204" pitchFamily="34" charset="0"/>
              <a:buChar char="•"/>
              <a:defRPr/>
            </a:pPr>
            <a:r>
              <a:rPr kumimoji="1" lang="en-US" altLang="ja-JP" sz="3600" dirty="0">
                <a:solidFill>
                  <a:srgbClr val="23384A"/>
                </a:solidFill>
                <a:latin typeface="Yu Gothic Medium" panose="020B0400000000000000" pitchFamily="34" charset="-128"/>
                <a:ea typeface="Yu Gothic Medium" panose="020B0400000000000000" pitchFamily="34" charset="-128"/>
              </a:rPr>
              <a:t>OS</a:t>
            </a:r>
            <a:r>
              <a:rPr kumimoji="1" lang="ja-JP" altLang="en-US" sz="3600">
                <a:solidFill>
                  <a:srgbClr val="23384A"/>
                </a:solidFill>
                <a:latin typeface="Yu Gothic Medium" panose="020B0400000000000000" pitchFamily="34" charset="-128"/>
                <a:ea typeface="Yu Gothic Medium" panose="020B0400000000000000" pitchFamily="34" charset="-128"/>
              </a:rPr>
              <a:t>の仮想アドレスを物理アドレスに変換してマッピング</a:t>
            </a:r>
            <a:endParaRPr kumimoji="1" lang="en-US" altLang="ja-JP" sz="3600" dirty="0">
              <a:solidFill>
                <a:srgbClr val="23384A"/>
              </a:solidFill>
              <a:latin typeface="Yu Gothic Medium" panose="020B0400000000000000" pitchFamily="34" charset="-128"/>
              <a:ea typeface="Yu Gothic Medium" panose="020B0400000000000000" pitchFamily="34" charset="-128"/>
            </a:endParaRPr>
          </a:p>
          <a:p>
            <a:pPr marL="571500" lvl="0" indent="-571500" defTabSz="914400">
              <a:lnSpc>
                <a:spcPct val="110000"/>
              </a:lnSpc>
              <a:buClr>
                <a:srgbClr val="23384A"/>
              </a:buClr>
              <a:buFont typeface="Arial" panose="020B0604020202020204" pitchFamily="34" charset="0"/>
              <a:buChar char="•"/>
              <a:defRPr/>
            </a:pPr>
            <a:r>
              <a:rPr kumimoji="1" lang="ja-JP" altLang="en-US" sz="3600">
                <a:solidFill>
                  <a:srgbClr val="23384A"/>
                </a:solidFill>
                <a:latin typeface="Yu Gothic Medium" panose="020B0400000000000000" pitchFamily="34" charset="-128"/>
                <a:ea typeface="Yu Gothic Medium" panose="020B0400000000000000" pitchFamily="34" charset="-128"/>
              </a:rPr>
              <a:t>メモリデータを取得して</a:t>
            </a:r>
            <a:r>
              <a:rPr kumimoji="1" lang="en-US" altLang="ja-JP" sz="3600" dirty="0">
                <a:solidFill>
                  <a:srgbClr val="23384A"/>
                </a:solidFill>
                <a:latin typeface="Yu Gothic Medium" panose="020B0400000000000000" pitchFamily="34" charset="-128"/>
                <a:ea typeface="Yu Gothic Medium" panose="020B0400000000000000" pitchFamily="34" charset="-128"/>
              </a:rPr>
              <a:t>P4</a:t>
            </a:r>
            <a:r>
              <a:rPr kumimoji="1" lang="ja-JP" altLang="en-US" sz="3600">
                <a:solidFill>
                  <a:srgbClr val="23384A"/>
                </a:solidFill>
                <a:latin typeface="Yu Gothic Medium" panose="020B0400000000000000" pitchFamily="34" charset="-128"/>
                <a:ea typeface="Yu Gothic Medium" panose="020B0400000000000000" pitchFamily="34" charset="-128"/>
              </a:rPr>
              <a:t>プログラムに返す</a:t>
            </a:r>
            <a:endParaRPr kumimoji="1" lang="en-US" altLang="ja-JP" sz="3600" dirty="0">
              <a:solidFill>
                <a:srgbClr val="23384A"/>
              </a:solidFill>
              <a:latin typeface="Yu Gothic Medium" panose="020B0400000000000000" pitchFamily="34" charset="-128"/>
              <a:ea typeface="Yu Gothic Medium" panose="020B0400000000000000" pitchFamily="34" charset="-128"/>
            </a:endParaRPr>
          </a:p>
        </p:txBody>
      </p:sp>
      <p:sp>
        <p:nvSpPr>
          <p:cNvPr id="161" name="正方形/長方形 160">
            <a:extLst>
              <a:ext uri="{FF2B5EF4-FFF2-40B4-BE49-F238E27FC236}">
                <a16:creationId xmlns:a16="http://schemas.microsoft.com/office/drawing/2014/main" id="{05382881-93FC-979B-71CC-4E5A1DCBF254}"/>
              </a:ext>
            </a:extLst>
          </p:cNvPr>
          <p:cNvSpPr/>
          <p:nvPr/>
        </p:nvSpPr>
        <p:spPr>
          <a:xfrm>
            <a:off x="15896903" y="8891114"/>
            <a:ext cx="13672047" cy="10801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kumimoji="1" lang="ja-JP" altLang="en-US" sz="4800" b="1">
                <a:solidFill>
                  <a:srgbClr val="23384A"/>
                </a:solidFill>
                <a:latin typeface="Yu Gothic" panose="020B0400000000000000" pitchFamily="34" charset="-128"/>
                <a:ea typeface="Yu Gothic" panose="020B0400000000000000" pitchFamily="34" charset="-128"/>
              </a:rPr>
              <a:t>ユーザ</a:t>
            </a:r>
            <a:r>
              <a:rPr kumimoji="1" lang="en-US" altLang="ja-JP" sz="4800" b="1" dirty="0">
                <a:solidFill>
                  <a:srgbClr val="23384A"/>
                </a:solidFill>
                <a:latin typeface="Yu Gothic" panose="020B0400000000000000" pitchFamily="34" charset="-128"/>
                <a:ea typeface="Yu Gothic" panose="020B0400000000000000" pitchFamily="34" charset="-128"/>
              </a:rPr>
              <a:t>VM</a:t>
            </a:r>
            <a:r>
              <a:rPr kumimoji="1" lang="ja-JP" altLang="en-US" sz="4800" b="1">
                <a:solidFill>
                  <a:srgbClr val="23384A"/>
                </a:solidFill>
                <a:latin typeface="Yu Gothic" panose="020B0400000000000000" pitchFamily="34" charset="-128"/>
                <a:ea typeface="Yu Gothic" panose="020B0400000000000000" pitchFamily="34" charset="-128"/>
              </a:rPr>
              <a:t>内のシステム情報の取得</a:t>
            </a:r>
          </a:p>
        </p:txBody>
      </p:sp>
      <p:sp>
        <p:nvSpPr>
          <p:cNvPr id="163" name="テキスト ボックス 162">
            <a:extLst>
              <a:ext uri="{FF2B5EF4-FFF2-40B4-BE49-F238E27FC236}">
                <a16:creationId xmlns:a16="http://schemas.microsoft.com/office/drawing/2014/main" id="{815FDC3F-CBE8-9A6F-B480-1FF3FBEAA076}"/>
              </a:ext>
            </a:extLst>
          </p:cNvPr>
          <p:cNvSpPr txBox="1"/>
          <p:nvPr/>
        </p:nvSpPr>
        <p:spPr>
          <a:xfrm>
            <a:off x="15871841" y="25362494"/>
            <a:ext cx="13679483" cy="250536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lvl="0" algn="l" defTabSz="914400" rtl="0" eaLnBrk="1" fontAlgn="auto" latinLnBrk="0" hangingPunct="1">
              <a:lnSpc>
                <a:spcPct val="110000"/>
              </a:lnSpc>
              <a:spcAft>
                <a:spcPts val="0"/>
              </a:spcAft>
              <a:buClr>
                <a:srgbClr val="23384A"/>
              </a:buClr>
              <a:buSzTx/>
              <a:tabLst/>
              <a:defRPr/>
            </a:pPr>
            <a:r>
              <a:rPr kumimoji="1" lang="en-US" altLang="ja-JP" sz="3600" dirty="0">
                <a:solidFill>
                  <a:srgbClr val="23384A"/>
                </a:solidFill>
                <a:latin typeface="Yu Gothic Medium" panose="020B0400000000000000" pitchFamily="34" charset="-128"/>
                <a:ea typeface="Yu Gothic Medium" panose="020B0400000000000000" pitchFamily="34" charset="-128"/>
              </a:rPr>
              <a:t>P4</a:t>
            </a:r>
            <a:r>
              <a:rPr kumimoji="1" lang="ja-JP" altLang="en-US" sz="3600">
                <a:solidFill>
                  <a:srgbClr val="23384A"/>
                </a:solidFill>
                <a:latin typeface="Yu Gothic Medium" panose="020B0400000000000000" pitchFamily="34" charset="-128"/>
                <a:ea typeface="Yu Gothic Medium" panose="020B0400000000000000" pitchFamily="34" charset="-128"/>
              </a:rPr>
              <a:t>プログラムが</a:t>
            </a:r>
            <a:r>
              <a:rPr kumimoji="1" lang="en-US" altLang="ja-JP" sz="3600" dirty="0">
                <a:solidFill>
                  <a:srgbClr val="23384A"/>
                </a:solidFill>
                <a:latin typeface="Yu Gothic Medium" panose="020B0400000000000000" pitchFamily="34" charset="-128"/>
                <a:ea typeface="Yu Gothic Medium" panose="020B0400000000000000" pitchFamily="34" charset="-128"/>
              </a:rPr>
              <a:t>OS</a:t>
            </a:r>
            <a:r>
              <a:rPr kumimoji="1" lang="ja-JP" altLang="en-US" sz="3600">
                <a:solidFill>
                  <a:srgbClr val="23384A"/>
                </a:solidFill>
                <a:latin typeface="Yu Gothic Medium" panose="020B0400000000000000" pitchFamily="34" charset="-128"/>
                <a:ea typeface="Yu Gothic Medium" panose="020B0400000000000000" pitchFamily="34" charset="-128"/>
              </a:rPr>
              <a:t>の状態に基づいてパケットフィルタリング</a:t>
            </a:r>
            <a:endParaRPr kumimoji="1" lang="en-US" altLang="ja-JP" sz="3600" dirty="0">
              <a:solidFill>
                <a:srgbClr val="23384A"/>
              </a:solidFill>
              <a:latin typeface="Yu Gothic Medium" panose="020B0400000000000000" pitchFamily="34" charset="-128"/>
              <a:ea typeface="Yu Gothic Medium" panose="020B0400000000000000" pitchFamily="34" charset="-128"/>
            </a:endParaRPr>
          </a:p>
          <a:p>
            <a:pPr marL="571500" marR="0" lvl="0" indent="-571500" algn="l" defTabSz="914400" rtl="0" eaLnBrk="1" fontAlgn="auto" latinLnBrk="0" hangingPunct="1">
              <a:lnSpc>
                <a:spcPct val="110000"/>
              </a:lnSpc>
              <a:spcAft>
                <a:spcPts val="0"/>
              </a:spcAft>
              <a:buClr>
                <a:srgbClr val="23384A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1" lang="en-US" altLang="ja-JP" sz="3600" dirty="0">
                <a:solidFill>
                  <a:srgbClr val="23384A"/>
                </a:solidFill>
                <a:latin typeface="Yu Gothic Medium" panose="020B0400000000000000" pitchFamily="34" charset="-128"/>
                <a:ea typeface="Yu Gothic Medium" panose="020B0400000000000000" pitchFamily="34" charset="-128"/>
              </a:rPr>
              <a:t>TCP</a:t>
            </a:r>
            <a:r>
              <a:rPr kumimoji="1" lang="ja-JP" altLang="en-US" sz="3600">
                <a:solidFill>
                  <a:srgbClr val="23384A"/>
                </a:solidFill>
                <a:latin typeface="Yu Gothic Medium" panose="020B0400000000000000" pitchFamily="34" charset="-128"/>
                <a:ea typeface="Yu Gothic Medium" panose="020B0400000000000000" pitchFamily="34" charset="-128"/>
              </a:rPr>
              <a:t>のメモリ使用量が多い時にはパケットを破棄</a:t>
            </a:r>
            <a:endParaRPr kumimoji="1" lang="en-US" altLang="ja-JP" sz="3600" dirty="0">
              <a:solidFill>
                <a:srgbClr val="23384A"/>
              </a:solidFill>
              <a:latin typeface="Yu Gothic Medium" panose="020B0400000000000000" pitchFamily="34" charset="-128"/>
              <a:ea typeface="Yu Gothic Medium" panose="020B0400000000000000" pitchFamily="34" charset="-128"/>
            </a:endParaRPr>
          </a:p>
          <a:p>
            <a:pPr marL="571500" marR="0" lvl="0" indent="-571500" algn="l" defTabSz="914400" rtl="0" eaLnBrk="1" fontAlgn="auto" latinLnBrk="0" hangingPunct="1">
              <a:lnSpc>
                <a:spcPct val="110000"/>
              </a:lnSpc>
              <a:spcAft>
                <a:spcPts val="0"/>
              </a:spcAft>
              <a:buClr>
                <a:srgbClr val="23384A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1" lang="en-US" altLang="ja-JP" sz="3600" dirty="0">
                <a:solidFill>
                  <a:srgbClr val="23384A"/>
                </a:solidFill>
                <a:latin typeface="Yu Gothic Medium" panose="020B0400000000000000" pitchFamily="34" charset="-128"/>
                <a:ea typeface="Yu Gothic Medium" panose="020B0400000000000000" pitchFamily="34" charset="-128"/>
              </a:rPr>
              <a:t>TCP</a:t>
            </a:r>
            <a:r>
              <a:rPr kumimoji="1" lang="ja-JP" altLang="en-US" sz="3600">
                <a:solidFill>
                  <a:srgbClr val="23384A"/>
                </a:solidFill>
                <a:latin typeface="Yu Gothic Medium" panose="020B0400000000000000" pitchFamily="34" charset="-128"/>
                <a:ea typeface="Yu Gothic Medium" panose="020B0400000000000000" pitchFamily="34" charset="-128"/>
              </a:rPr>
              <a:t>のメモリ使用がない場合にはパケットを転送</a:t>
            </a:r>
            <a:endParaRPr kumimoji="1" lang="en-US" altLang="ja-JP" sz="3600" dirty="0">
              <a:solidFill>
                <a:srgbClr val="23384A"/>
              </a:solidFill>
              <a:latin typeface="Yu Gothic Medium" panose="020B0400000000000000" pitchFamily="34" charset="-128"/>
              <a:ea typeface="Yu Gothic Medium" panose="020B0400000000000000" pitchFamily="34" charset="-128"/>
            </a:endParaRPr>
          </a:p>
          <a:p>
            <a:pPr marL="571500" marR="0" lvl="0" indent="-571500" algn="l" defTabSz="914400" rtl="0" eaLnBrk="1" fontAlgn="auto" latinLnBrk="0" hangingPunct="1">
              <a:lnSpc>
                <a:spcPct val="110000"/>
              </a:lnSpc>
              <a:spcAft>
                <a:spcPts val="0"/>
              </a:spcAft>
              <a:buClr>
                <a:srgbClr val="23384A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1" lang="ja-JP" altLang="en-US" sz="3600">
                <a:solidFill>
                  <a:srgbClr val="23384A"/>
                </a:solidFill>
                <a:latin typeface="Yu Gothic Medium" panose="020B0400000000000000" pitchFamily="34" charset="-128"/>
                <a:ea typeface="Yu Gothic Medium" panose="020B0400000000000000" pitchFamily="34" charset="-128"/>
              </a:rPr>
              <a:t>上記の動作を確認</a:t>
            </a:r>
            <a:endParaRPr kumimoji="1" lang="en-US" altLang="ja-JP" sz="3600" dirty="0">
              <a:solidFill>
                <a:srgbClr val="23384A"/>
              </a:solidFill>
              <a:latin typeface="Yu Gothic Medium" panose="020B0400000000000000" pitchFamily="34" charset="-128"/>
              <a:ea typeface="Yu Gothic Medium" panose="020B0400000000000000" pitchFamily="34" charset="-128"/>
            </a:endParaRPr>
          </a:p>
        </p:txBody>
      </p:sp>
      <p:sp>
        <p:nvSpPr>
          <p:cNvPr id="164" name="正方形/長方形 163">
            <a:extLst>
              <a:ext uri="{FF2B5EF4-FFF2-40B4-BE49-F238E27FC236}">
                <a16:creationId xmlns:a16="http://schemas.microsoft.com/office/drawing/2014/main" id="{1C57DD48-8B7F-4BD9-BF09-5991C7A458C5}"/>
              </a:ext>
            </a:extLst>
          </p:cNvPr>
          <p:cNvSpPr/>
          <p:nvPr/>
        </p:nvSpPr>
        <p:spPr>
          <a:xfrm>
            <a:off x="15896903" y="24278219"/>
            <a:ext cx="13672047" cy="10801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kumimoji="1" lang="ja-JP" altLang="en-US" sz="4800" b="1">
                <a:solidFill>
                  <a:srgbClr val="23384A"/>
                </a:solidFill>
                <a:latin typeface="Yu Gothic" panose="020B0400000000000000" pitchFamily="34" charset="-128"/>
                <a:ea typeface="Yu Gothic" panose="020B0400000000000000" pitchFamily="34" charset="-128"/>
              </a:rPr>
              <a:t>動作確認</a:t>
            </a:r>
            <a:endParaRPr kumimoji="1" lang="en-US" altLang="ja-JP" sz="4800" b="1" dirty="0">
              <a:solidFill>
                <a:srgbClr val="23384A"/>
              </a:solidFill>
              <a:latin typeface="Yu Gothic" panose="020B0400000000000000" pitchFamily="34" charset="-128"/>
              <a:ea typeface="Yu Gothic" panose="020B0400000000000000" pitchFamily="34" charset="-128"/>
            </a:endParaRPr>
          </a:p>
        </p:txBody>
      </p:sp>
      <p:sp>
        <p:nvSpPr>
          <p:cNvPr id="165" name="テキスト ボックス 164">
            <a:extLst>
              <a:ext uri="{FF2B5EF4-FFF2-40B4-BE49-F238E27FC236}">
                <a16:creationId xmlns:a16="http://schemas.microsoft.com/office/drawing/2014/main" id="{2D6CE820-2485-C965-568C-C4E44C5DA311}"/>
              </a:ext>
            </a:extLst>
          </p:cNvPr>
          <p:cNvSpPr txBox="1"/>
          <p:nvPr/>
        </p:nvSpPr>
        <p:spPr>
          <a:xfrm>
            <a:off x="15885207" y="29166636"/>
            <a:ext cx="13679483" cy="189596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lvl="0" algn="l" defTabSz="914400" rtl="0" eaLnBrk="1" fontAlgn="auto" latinLnBrk="0" hangingPunct="1">
              <a:lnSpc>
                <a:spcPct val="110000"/>
              </a:lnSpc>
              <a:spcAft>
                <a:spcPts val="0"/>
              </a:spcAft>
              <a:buClr>
                <a:srgbClr val="23384A"/>
              </a:buClr>
              <a:buSzTx/>
              <a:tabLst/>
              <a:defRPr/>
            </a:pPr>
            <a:r>
              <a:rPr kumimoji="1" lang="en-US" altLang="ja-JP" sz="3600" dirty="0" err="1">
                <a:solidFill>
                  <a:srgbClr val="23384A"/>
                </a:solidFill>
                <a:latin typeface="Yu Gothic Medium" panose="020B0400000000000000" pitchFamily="34" charset="-128"/>
                <a:ea typeface="Yu Gothic Medium" panose="020B0400000000000000" pitchFamily="34" charset="-128"/>
              </a:rPr>
              <a:t>P4</a:t>
            </a:r>
            <a:r>
              <a:rPr kumimoji="1" lang="ja-JP" altLang="en-US" sz="3600">
                <a:solidFill>
                  <a:srgbClr val="23384A"/>
                </a:solidFill>
                <a:latin typeface="Yu Gothic Medium" panose="020B0400000000000000" pitchFamily="34" charset="-128"/>
                <a:ea typeface="Yu Gothic Medium" panose="020B0400000000000000" pitchFamily="34" charset="-128"/>
              </a:rPr>
              <a:t>プログラムによるレイテンシの増加を測定</a:t>
            </a:r>
            <a:endParaRPr kumimoji="1" lang="en-US" altLang="ja-JP" sz="3600" dirty="0">
              <a:solidFill>
                <a:srgbClr val="23384A"/>
              </a:solidFill>
              <a:latin typeface="Yu Gothic Medium" panose="020B0400000000000000" pitchFamily="34" charset="-128"/>
              <a:ea typeface="Yu Gothic Medium" panose="020B0400000000000000" pitchFamily="34" charset="-128"/>
            </a:endParaRPr>
          </a:p>
          <a:p>
            <a:pPr marL="571500" marR="0" lvl="0" indent="-571500" algn="l" defTabSz="914400" rtl="0" eaLnBrk="1" fontAlgn="auto" latinLnBrk="0" hangingPunct="1">
              <a:lnSpc>
                <a:spcPct val="110000"/>
              </a:lnSpc>
              <a:spcAft>
                <a:spcPts val="0"/>
              </a:spcAft>
              <a:buClr>
                <a:srgbClr val="23384A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1" lang="ja-JP" altLang="en-US" sz="3600">
                <a:solidFill>
                  <a:srgbClr val="23384A"/>
                </a:solidFill>
                <a:latin typeface="Yu Gothic Medium" panose="020B0400000000000000" pitchFamily="34" charset="-128"/>
                <a:ea typeface="Yu Gothic Medium" panose="020B0400000000000000" pitchFamily="34" charset="-128"/>
              </a:rPr>
              <a:t>仮想スイッチがパケットデータを共有メモリに書き込んでから</a:t>
            </a:r>
            <a:endParaRPr kumimoji="1" lang="en-US" altLang="ja-JP" sz="3600" dirty="0">
              <a:solidFill>
                <a:srgbClr val="23384A"/>
              </a:solidFill>
              <a:latin typeface="Yu Gothic Medium" panose="020B0400000000000000" pitchFamily="34" charset="-128"/>
              <a:ea typeface="Yu Gothic Medium" panose="020B0400000000000000" pitchFamily="34" charset="-128"/>
            </a:endParaRPr>
          </a:p>
          <a:p>
            <a:pPr marL="571500" marR="0" lvl="0" indent="-571500" algn="l" defTabSz="914400" rtl="0" eaLnBrk="1" fontAlgn="auto" latinLnBrk="0" hangingPunct="1">
              <a:lnSpc>
                <a:spcPct val="110000"/>
              </a:lnSpc>
              <a:spcAft>
                <a:spcPts val="0"/>
              </a:spcAft>
              <a:buClr>
                <a:srgbClr val="23384A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1" lang="en-US" altLang="ja-JP" sz="3600" dirty="0">
                <a:solidFill>
                  <a:srgbClr val="23384A"/>
                </a:solidFill>
                <a:latin typeface="Yu Gothic Medium" panose="020B0400000000000000" pitchFamily="34" charset="-128"/>
                <a:ea typeface="Yu Gothic Medium" panose="020B0400000000000000" pitchFamily="34" charset="-128"/>
              </a:rPr>
              <a:t>P4</a:t>
            </a:r>
            <a:r>
              <a:rPr kumimoji="1" lang="ja-JP" altLang="en-US" sz="3600">
                <a:solidFill>
                  <a:srgbClr val="23384A"/>
                </a:solidFill>
                <a:latin typeface="Yu Gothic Medium" panose="020B0400000000000000" pitchFamily="34" charset="-128"/>
                <a:ea typeface="Yu Gothic Medium" panose="020B0400000000000000" pitchFamily="34" charset="-128"/>
              </a:rPr>
              <a:t>プログラムが実行結果を受け取るまで</a:t>
            </a:r>
            <a:endParaRPr kumimoji="1" lang="en-US" altLang="ja-JP" sz="3600" dirty="0">
              <a:solidFill>
                <a:srgbClr val="23384A"/>
              </a:solidFill>
              <a:latin typeface="Yu Gothic Medium" panose="020B0400000000000000" pitchFamily="34" charset="-128"/>
              <a:ea typeface="Yu Gothic Medium" panose="020B0400000000000000" pitchFamily="34" charset="-128"/>
            </a:endParaRPr>
          </a:p>
        </p:txBody>
      </p:sp>
      <p:sp>
        <p:nvSpPr>
          <p:cNvPr id="166" name="正方形/長方形 165">
            <a:extLst>
              <a:ext uri="{FF2B5EF4-FFF2-40B4-BE49-F238E27FC236}">
                <a16:creationId xmlns:a16="http://schemas.microsoft.com/office/drawing/2014/main" id="{13A82C47-8447-3FA0-E667-7630CBB1566A}"/>
              </a:ext>
            </a:extLst>
          </p:cNvPr>
          <p:cNvSpPr/>
          <p:nvPr/>
        </p:nvSpPr>
        <p:spPr>
          <a:xfrm>
            <a:off x="15910269" y="28082361"/>
            <a:ext cx="13672047" cy="10801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kumimoji="1" lang="ja-JP" altLang="en-US" sz="4800" b="1">
                <a:solidFill>
                  <a:srgbClr val="23384A"/>
                </a:solidFill>
                <a:latin typeface="Yu Gothic" panose="020B0400000000000000" pitchFamily="34" charset="-128"/>
                <a:ea typeface="Yu Gothic" panose="020B0400000000000000" pitchFamily="34" charset="-128"/>
              </a:rPr>
              <a:t>性能測定</a:t>
            </a:r>
            <a:endParaRPr kumimoji="1" lang="en-US" altLang="ja-JP" sz="4800" b="1" dirty="0">
              <a:solidFill>
                <a:srgbClr val="23384A"/>
              </a:solidFill>
              <a:latin typeface="Yu Gothic" panose="020B0400000000000000" pitchFamily="34" charset="-128"/>
              <a:ea typeface="Yu Gothic" panose="020B0400000000000000" pitchFamily="34" charset="-128"/>
            </a:endParaRPr>
          </a:p>
        </p:txBody>
      </p:sp>
      <p:sp>
        <p:nvSpPr>
          <p:cNvPr id="167" name="テキスト ボックス 166">
            <a:extLst>
              <a:ext uri="{FF2B5EF4-FFF2-40B4-BE49-F238E27FC236}">
                <a16:creationId xmlns:a16="http://schemas.microsoft.com/office/drawing/2014/main" id="{8EEBBE5C-5D7E-57A0-295F-CB80A58901FA}"/>
              </a:ext>
            </a:extLst>
          </p:cNvPr>
          <p:cNvSpPr txBox="1"/>
          <p:nvPr/>
        </p:nvSpPr>
        <p:spPr>
          <a:xfrm>
            <a:off x="15871841" y="31344558"/>
            <a:ext cx="13679483" cy="250536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lvl="0" algn="l" defTabSz="914400" rtl="0" eaLnBrk="1" fontAlgn="auto" latinLnBrk="0" hangingPunct="1">
              <a:lnSpc>
                <a:spcPct val="110000"/>
              </a:lnSpc>
              <a:spcAft>
                <a:spcPts val="0"/>
              </a:spcAft>
              <a:buClr>
                <a:srgbClr val="23384A"/>
              </a:buClr>
              <a:buSzTx/>
              <a:tabLst/>
              <a:defRPr/>
            </a:pPr>
            <a:r>
              <a:rPr kumimoji="1" lang="en-US" altLang="ja-JP" sz="3600" dirty="0">
                <a:solidFill>
                  <a:srgbClr val="23384A"/>
                </a:solidFill>
                <a:latin typeface="Yu Gothic Medium" panose="020B0400000000000000" pitchFamily="34" charset="-128"/>
                <a:ea typeface="Yu Gothic Medium" panose="020B0400000000000000" pitchFamily="34" charset="-128"/>
              </a:rPr>
              <a:t>P4 Shield</a:t>
            </a:r>
            <a:r>
              <a:rPr kumimoji="1" lang="ja-JP" altLang="en-US" sz="3600">
                <a:solidFill>
                  <a:srgbClr val="23384A"/>
                </a:solidFill>
                <a:latin typeface="Yu Gothic Medium" panose="020B0400000000000000" pitchFamily="34" charset="-128"/>
                <a:ea typeface="Yu Gothic Medium" panose="020B0400000000000000" pitchFamily="34" charset="-128"/>
              </a:rPr>
              <a:t>との比較</a:t>
            </a:r>
            <a:endParaRPr kumimoji="1" lang="en-US" altLang="ja-JP" sz="3600" dirty="0">
              <a:solidFill>
                <a:srgbClr val="23384A"/>
              </a:solidFill>
              <a:latin typeface="Yu Gothic Medium" panose="020B0400000000000000" pitchFamily="34" charset="-128"/>
              <a:ea typeface="Yu Gothic Medium" panose="020B0400000000000000" pitchFamily="34" charset="-128"/>
            </a:endParaRPr>
          </a:p>
          <a:p>
            <a:pPr marL="571500" marR="0" lvl="0" indent="-571500" algn="l" defTabSz="914400" rtl="0" eaLnBrk="1" fontAlgn="auto" latinLnBrk="0" hangingPunct="1">
              <a:lnSpc>
                <a:spcPct val="110000"/>
              </a:lnSpc>
              <a:spcAft>
                <a:spcPts val="0"/>
              </a:spcAft>
              <a:buClr>
                <a:srgbClr val="23384A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1" lang="en-US" altLang="ja-JP" sz="3600" dirty="0">
                <a:solidFill>
                  <a:srgbClr val="23384A"/>
                </a:solidFill>
                <a:latin typeface="Yu Gothic Medium" panose="020B0400000000000000" pitchFamily="34" charset="-128"/>
                <a:ea typeface="Yu Gothic Medium" panose="020B0400000000000000" pitchFamily="34" charset="-128"/>
              </a:rPr>
              <a:t>Parasite-</a:t>
            </a:r>
            <a:r>
              <a:rPr kumimoji="1" lang="en-US" altLang="ja-JP" sz="3600" dirty="0" err="1">
                <a:solidFill>
                  <a:srgbClr val="23384A"/>
                </a:solidFill>
                <a:latin typeface="Yu Gothic Medium" panose="020B0400000000000000" pitchFamily="34" charset="-128"/>
                <a:ea typeface="Yu Gothic Medium" panose="020B0400000000000000" pitchFamily="34" charset="-128"/>
              </a:rPr>
              <a:t>P4</a:t>
            </a:r>
            <a:r>
              <a:rPr kumimoji="1" lang="ja-JP" altLang="en-US" sz="3600">
                <a:solidFill>
                  <a:srgbClr val="23384A"/>
                </a:solidFill>
                <a:latin typeface="Yu Gothic Medium" panose="020B0400000000000000" pitchFamily="34" charset="-128"/>
                <a:ea typeface="Yu Gothic Medium" panose="020B0400000000000000" pitchFamily="34" charset="-128"/>
              </a:rPr>
              <a:t>のレイテンシ増加は</a:t>
            </a:r>
            <a:r>
              <a:rPr kumimoji="1" lang="en-US" altLang="ja-JP" sz="3600" dirty="0" err="1">
                <a:solidFill>
                  <a:srgbClr val="23384A"/>
                </a:solidFill>
                <a:latin typeface="Yu Gothic Medium" panose="020B0400000000000000" pitchFamily="34" charset="-128"/>
                <a:ea typeface="Yu Gothic Medium" panose="020B0400000000000000" pitchFamily="34" charset="-128"/>
              </a:rPr>
              <a:t>P4</a:t>
            </a:r>
            <a:r>
              <a:rPr kumimoji="1" lang="en-US" altLang="ja-JP" sz="3600" dirty="0">
                <a:solidFill>
                  <a:srgbClr val="23384A"/>
                </a:solidFill>
                <a:latin typeface="Yu Gothic Medium" panose="020B0400000000000000" pitchFamily="34" charset="-128"/>
                <a:ea typeface="Yu Gothic Medium" panose="020B0400000000000000" pitchFamily="34" charset="-128"/>
              </a:rPr>
              <a:t> Shield</a:t>
            </a:r>
            <a:r>
              <a:rPr kumimoji="1" lang="ja-JP" altLang="en-US" sz="3600">
                <a:solidFill>
                  <a:srgbClr val="23384A"/>
                </a:solidFill>
                <a:latin typeface="Yu Gothic Medium" panose="020B0400000000000000" pitchFamily="34" charset="-128"/>
                <a:ea typeface="Yu Gothic Medium" panose="020B0400000000000000" pitchFamily="34" charset="-128"/>
              </a:rPr>
              <a:t>の</a:t>
            </a:r>
            <a:r>
              <a:rPr kumimoji="1" lang="en-US" altLang="ja-JP" sz="3600" dirty="0">
                <a:solidFill>
                  <a:srgbClr val="23384A"/>
                </a:solidFill>
                <a:latin typeface="Yu Gothic Medium" panose="020B0400000000000000" pitchFamily="34" charset="-128"/>
                <a:ea typeface="Yu Gothic Medium" panose="020B0400000000000000" pitchFamily="34" charset="-128"/>
              </a:rPr>
              <a:t>3.9</a:t>
            </a:r>
            <a:r>
              <a:rPr kumimoji="1" lang="ja-JP" altLang="en-US" sz="3600">
                <a:solidFill>
                  <a:srgbClr val="23384A"/>
                </a:solidFill>
                <a:latin typeface="Yu Gothic Medium" panose="020B0400000000000000" pitchFamily="34" charset="-128"/>
                <a:ea typeface="Yu Gothic Medium" panose="020B0400000000000000" pitchFamily="34" charset="-128"/>
              </a:rPr>
              <a:t>倍</a:t>
            </a:r>
            <a:endParaRPr kumimoji="1" lang="en-US" altLang="ja-JP" sz="3600" dirty="0">
              <a:solidFill>
                <a:srgbClr val="23384A"/>
              </a:solidFill>
              <a:latin typeface="Yu Gothic Medium" panose="020B0400000000000000" pitchFamily="34" charset="-128"/>
              <a:ea typeface="Yu Gothic Medium" panose="020B0400000000000000" pitchFamily="34" charset="-128"/>
            </a:endParaRPr>
          </a:p>
          <a:p>
            <a:pPr marL="571500" marR="0" lvl="0" indent="-571500" algn="l" defTabSz="914400" rtl="0" eaLnBrk="1" fontAlgn="auto" latinLnBrk="0" hangingPunct="1">
              <a:lnSpc>
                <a:spcPct val="110000"/>
              </a:lnSpc>
              <a:spcAft>
                <a:spcPts val="0"/>
              </a:spcAft>
              <a:buClr>
                <a:srgbClr val="23384A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1" lang="en-US" altLang="ja-JP" sz="3600" dirty="0" err="1">
                <a:solidFill>
                  <a:srgbClr val="23384A"/>
                </a:solidFill>
                <a:latin typeface="Yu Gothic Medium" panose="020B0400000000000000" pitchFamily="34" charset="-128"/>
                <a:ea typeface="Yu Gothic Medium" panose="020B0400000000000000" pitchFamily="34" charset="-128"/>
              </a:rPr>
              <a:t>VMPL</a:t>
            </a:r>
            <a:r>
              <a:rPr kumimoji="1" lang="ja-JP" altLang="en-US" sz="3600">
                <a:solidFill>
                  <a:srgbClr val="23384A"/>
                </a:solidFill>
                <a:latin typeface="Yu Gothic Medium" panose="020B0400000000000000" pitchFamily="34" charset="-128"/>
                <a:ea typeface="Yu Gothic Medium" panose="020B0400000000000000" pitchFamily="34" charset="-128"/>
              </a:rPr>
              <a:t>切り替えのオーバヘッドは小さい</a:t>
            </a:r>
            <a:r>
              <a:rPr kumimoji="1" lang="en-US" altLang="ja-JP" sz="3600" dirty="0">
                <a:solidFill>
                  <a:srgbClr val="23384A"/>
                </a:solidFill>
                <a:latin typeface="Yu Gothic Medium" panose="020B0400000000000000" pitchFamily="34" charset="-128"/>
                <a:ea typeface="Yu Gothic Medium" panose="020B0400000000000000" pitchFamily="34" charset="-128"/>
              </a:rPr>
              <a:t>(</a:t>
            </a:r>
            <a:r>
              <a:rPr kumimoji="1" lang="ja-JP" altLang="en-US" sz="3600">
                <a:solidFill>
                  <a:srgbClr val="23384A"/>
                </a:solidFill>
                <a:latin typeface="Yu Gothic Medium" panose="020B0400000000000000" pitchFamily="34" charset="-128"/>
                <a:ea typeface="Yu Gothic Medium" panose="020B0400000000000000" pitchFamily="34" charset="-128"/>
              </a:rPr>
              <a:t>往復で</a:t>
            </a:r>
            <a:r>
              <a:rPr kumimoji="1" lang="en-US" altLang="ja-JP" sz="3600" dirty="0" err="1">
                <a:solidFill>
                  <a:srgbClr val="23384A"/>
                </a:solidFill>
                <a:latin typeface="Yu Gothic Medium" panose="020B0400000000000000" pitchFamily="34" charset="-128"/>
                <a:ea typeface="Yu Gothic Medium" panose="020B0400000000000000" pitchFamily="34" charset="-128"/>
              </a:rPr>
              <a:t>0.06ms</a:t>
            </a:r>
            <a:r>
              <a:rPr kumimoji="1" lang="en-US" altLang="ja-JP" sz="3600" dirty="0">
                <a:solidFill>
                  <a:srgbClr val="23384A"/>
                </a:solidFill>
                <a:latin typeface="Yu Gothic Medium" panose="020B0400000000000000" pitchFamily="34" charset="-128"/>
                <a:ea typeface="Yu Gothic Medium" panose="020B0400000000000000" pitchFamily="34" charset="-128"/>
              </a:rPr>
              <a:t>)</a:t>
            </a:r>
          </a:p>
          <a:p>
            <a:pPr marL="571500" marR="0" lvl="0" indent="-571500" algn="l" defTabSz="914400" rtl="0" eaLnBrk="1" fontAlgn="auto" latinLnBrk="0" hangingPunct="1">
              <a:lnSpc>
                <a:spcPct val="110000"/>
              </a:lnSpc>
              <a:spcAft>
                <a:spcPts val="0"/>
              </a:spcAft>
              <a:buClr>
                <a:srgbClr val="23384A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1" lang="en-US" altLang="ja-JP" sz="3600" dirty="0">
                <a:solidFill>
                  <a:srgbClr val="23384A"/>
                </a:solidFill>
                <a:latin typeface="Yu Gothic Medium" panose="020B0400000000000000" pitchFamily="34" charset="-128"/>
                <a:ea typeface="Yu Gothic Medium" panose="020B0400000000000000" pitchFamily="34" charset="-128"/>
              </a:rPr>
              <a:t>OS</a:t>
            </a:r>
            <a:r>
              <a:rPr kumimoji="1" lang="ja-JP" altLang="en-US" sz="3600">
                <a:solidFill>
                  <a:srgbClr val="23384A"/>
                </a:solidFill>
                <a:latin typeface="Yu Gothic Medium" panose="020B0400000000000000" pitchFamily="34" charset="-128"/>
                <a:ea typeface="Yu Gothic Medium" panose="020B0400000000000000" pitchFamily="34" charset="-128"/>
              </a:rPr>
              <a:t>データのアドレス変換とマッピングのオーバヘッド</a:t>
            </a:r>
            <a:endParaRPr kumimoji="1" lang="en-US" altLang="ja-JP" sz="3600" dirty="0">
              <a:solidFill>
                <a:srgbClr val="23384A"/>
              </a:solidFill>
              <a:latin typeface="Yu Gothic Medium" panose="020B0400000000000000" pitchFamily="34" charset="-128"/>
              <a:ea typeface="Yu Gothic Medium" panose="020B0400000000000000" pitchFamily="34" charset="-128"/>
            </a:endParaRPr>
          </a:p>
        </p:txBody>
      </p:sp>
      <p:sp>
        <p:nvSpPr>
          <p:cNvPr id="170" name="下矢印 169">
            <a:extLst>
              <a:ext uri="{FF2B5EF4-FFF2-40B4-BE49-F238E27FC236}">
                <a16:creationId xmlns:a16="http://schemas.microsoft.com/office/drawing/2014/main" id="{6DB95239-FBA8-2829-2EF2-5D9BB8CF49E8}"/>
              </a:ext>
            </a:extLst>
          </p:cNvPr>
          <p:cNvSpPr/>
          <p:nvPr/>
        </p:nvSpPr>
        <p:spPr>
          <a:xfrm rot="13859993">
            <a:off x="22957630" y="35190855"/>
            <a:ext cx="827304" cy="1988190"/>
          </a:xfrm>
          <a:prstGeom prst="downArrow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solidFill>
                <a:srgbClr val="FF0000"/>
              </a:solidFill>
            </a:endParaRPr>
          </a:p>
        </p:txBody>
      </p:sp>
      <p:grpSp>
        <p:nvGrpSpPr>
          <p:cNvPr id="172" name="グループ化 171">
            <a:extLst>
              <a:ext uri="{FF2B5EF4-FFF2-40B4-BE49-F238E27FC236}">
                <a16:creationId xmlns:a16="http://schemas.microsoft.com/office/drawing/2014/main" id="{52F2712C-5399-33EA-B641-51DE5C848EA3}"/>
              </a:ext>
            </a:extLst>
          </p:cNvPr>
          <p:cNvGrpSpPr/>
          <p:nvPr/>
        </p:nvGrpSpPr>
        <p:grpSpPr>
          <a:xfrm>
            <a:off x="18452110" y="34271370"/>
            <a:ext cx="8588363" cy="4162978"/>
            <a:chOff x="18402993" y="34185744"/>
            <a:chExt cx="8588363" cy="4162978"/>
          </a:xfrm>
        </p:grpSpPr>
        <p:graphicFrame>
          <p:nvGraphicFramePr>
            <p:cNvPr id="168" name="グラフ 167">
              <a:extLst>
                <a:ext uri="{FF2B5EF4-FFF2-40B4-BE49-F238E27FC236}">
                  <a16:creationId xmlns:a16="http://schemas.microsoft.com/office/drawing/2014/main" id="{DBFE5F13-7027-8D23-F872-10FF33152739}"/>
                </a:ext>
              </a:extLst>
            </p:cNvPr>
            <p:cNvGraphicFramePr>
              <a:graphicFrameLocks/>
            </p:cNvGraphicFramePr>
            <p:nvPr>
              <p:extLst>
                <p:ext uri="{D42A27DB-BD31-4B8C-83A1-F6EECF244321}">
                  <p14:modId xmlns:p14="http://schemas.microsoft.com/office/powerpoint/2010/main" val="864361721"/>
                </p:ext>
              </p:extLst>
            </p:nvPr>
          </p:nvGraphicFramePr>
          <p:xfrm>
            <a:off x="18402993" y="34185744"/>
            <a:ext cx="8588363" cy="4162978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3"/>
            </a:graphicData>
          </a:graphic>
        </p:graphicFrame>
        <p:sp>
          <p:nvSpPr>
            <p:cNvPr id="171" name="テキスト ボックス 170">
              <a:extLst>
                <a:ext uri="{FF2B5EF4-FFF2-40B4-BE49-F238E27FC236}">
                  <a16:creationId xmlns:a16="http://schemas.microsoft.com/office/drawing/2014/main" id="{8FE93FEA-D691-4D62-B3F9-622D9ADDA14B}"/>
                </a:ext>
              </a:extLst>
            </p:cNvPr>
            <p:cNvSpPr txBox="1"/>
            <p:nvPr/>
          </p:nvSpPr>
          <p:spPr>
            <a:xfrm>
              <a:off x="22338406" y="35232879"/>
              <a:ext cx="1180131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en-US" altLang="ja-JP" sz="3200" dirty="0">
                  <a:latin typeface="Yu Gothic Medium" panose="020B0400000000000000" pitchFamily="34" charset="-128"/>
                  <a:ea typeface="Yu Gothic Medium" panose="020B0400000000000000" pitchFamily="34" charset="-128"/>
                </a:rPr>
                <a:t>3.9</a:t>
              </a:r>
              <a:r>
                <a:rPr kumimoji="1" lang="ja-JP" altLang="en-US" sz="3200">
                  <a:latin typeface="Yu Gothic Medium" panose="020B0400000000000000" pitchFamily="34" charset="-128"/>
                  <a:ea typeface="Yu Gothic Medium" panose="020B0400000000000000" pitchFamily="34" charset="-128"/>
                </a:rPr>
                <a:t>倍</a:t>
              </a:r>
            </a:p>
          </p:txBody>
        </p:sp>
      </p:grpSp>
      <p:sp>
        <p:nvSpPr>
          <p:cNvPr id="173" name="正方形/長方形 172">
            <a:extLst>
              <a:ext uri="{FF2B5EF4-FFF2-40B4-BE49-F238E27FC236}">
                <a16:creationId xmlns:a16="http://schemas.microsoft.com/office/drawing/2014/main" id="{EE3C4AD8-5175-0732-371F-67C2E7FC4599}"/>
              </a:ext>
            </a:extLst>
          </p:cNvPr>
          <p:cNvSpPr/>
          <p:nvPr/>
        </p:nvSpPr>
        <p:spPr>
          <a:xfrm>
            <a:off x="15885207" y="15929273"/>
            <a:ext cx="13672047" cy="10801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kumimoji="1" lang="ja-JP" altLang="en-US" sz="4800" b="1">
                <a:solidFill>
                  <a:srgbClr val="23384A"/>
                </a:solidFill>
                <a:latin typeface="Yu Gothic" panose="020B0400000000000000" pitchFamily="34" charset="-128"/>
                <a:ea typeface="Yu Gothic" panose="020B0400000000000000" pitchFamily="34" charset="-128"/>
              </a:rPr>
              <a:t>仮想スイッチと</a:t>
            </a:r>
            <a:r>
              <a:rPr kumimoji="1" lang="en-US" altLang="ja-JP" sz="4800" b="1" dirty="0">
                <a:solidFill>
                  <a:srgbClr val="23384A"/>
                </a:solidFill>
                <a:latin typeface="Yu Gothic" panose="020B0400000000000000" pitchFamily="34" charset="-128"/>
                <a:ea typeface="Yu Gothic" panose="020B0400000000000000" pitchFamily="34" charset="-128"/>
              </a:rPr>
              <a:t>P4</a:t>
            </a:r>
            <a:r>
              <a:rPr kumimoji="1" lang="ja-JP" altLang="en-US" sz="4800" b="1">
                <a:solidFill>
                  <a:srgbClr val="23384A"/>
                </a:solidFill>
                <a:latin typeface="Yu Gothic" panose="020B0400000000000000" pitchFamily="34" charset="-128"/>
                <a:ea typeface="Yu Gothic" panose="020B0400000000000000" pitchFamily="34" charset="-128"/>
              </a:rPr>
              <a:t>プログラムの通信</a:t>
            </a:r>
          </a:p>
        </p:txBody>
      </p:sp>
      <p:sp>
        <p:nvSpPr>
          <p:cNvPr id="174" name="テキスト ボックス 173">
            <a:extLst>
              <a:ext uri="{FF2B5EF4-FFF2-40B4-BE49-F238E27FC236}">
                <a16:creationId xmlns:a16="http://schemas.microsoft.com/office/drawing/2014/main" id="{03BFFA9A-BF5D-355A-4971-488FBE14298D}"/>
              </a:ext>
            </a:extLst>
          </p:cNvPr>
          <p:cNvSpPr txBox="1"/>
          <p:nvPr/>
        </p:nvSpPr>
        <p:spPr>
          <a:xfrm>
            <a:off x="15885207" y="17016534"/>
            <a:ext cx="13679483" cy="189596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lvl="0" algn="l" defTabSz="914400" rtl="0" eaLnBrk="1" fontAlgn="auto" latinLnBrk="0" hangingPunct="1">
              <a:lnSpc>
                <a:spcPct val="110000"/>
              </a:lnSpc>
              <a:spcAft>
                <a:spcPts val="0"/>
              </a:spcAft>
              <a:buClr>
                <a:srgbClr val="23384A"/>
              </a:buClr>
              <a:buSzTx/>
              <a:tabLst/>
              <a:defRPr/>
            </a:pPr>
            <a:r>
              <a:rPr kumimoji="1" lang="ja-JP" altLang="en-US" sz="3600">
                <a:solidFill>
                  <a:srgbClr val="23384A"/>
                </a:solidFill>
                <a:latin typeface="Yu Gothic Medium" panose="020B0400000000000000" pitchFamily="34" charset="-128"/>
                <a:ea typeface="Yu Gothic Medium" panose="020B0400000000000000" pitchFamily="34" charset="-128"/>
              </a:rPr>
              <a:t>共有メモリをポーリングすることにより通信</a:t>
            </a:r>
            <a:endParaRPr kumimoji="1" lang="en-US" altLang="ja-JP" sz="3600" dirty="0">
              <a:solidFill>
                <a:srgbClr val="23384A"/>
              </a:solidFill>
              <a:latin typeface="Yu Gothic Medium" panose="020B0400000000000000" pitchFamily="34" charset="-128"/>
              <a:ea typeface="Yu Gothic Medium" panose="020B0400000000000000" pitchFamily="34" charset="-128"/>
            </a:endParaRPr>
          </a:p>
          <a:p>
            <a:pPr marL="571500" marR="0" lvl="0" indent="-571500" algn="l" defTabSz="914400" rtl="0" eaLnBrk="1" fontAlgn="auto" latinLnBrk="0" hangingPunct="1">
              <a:lnSpc>
                <a:spcPct val="110000"/>
              </a:lnSpc>
              <a:spcAft>
                <a:spcPts val="0"/>
              </a:spcAft>
              <a:buClr>
                <a:srgbClr val="23384A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1" lang="ja-JP" altLang="en-US" sz="3600">
                <a:solidFill>
                  <a:srgbClr val="23384A"/>
                </a:solidFill>
                <a:latin typeface="Yu Gothic Medium" panose="020B0400000000000000" pitchFamily="34" charset="-128"/>
                <a:ea typeface="Yu Gothic Medium" panose="020B0400000000000000" pitchFamily="34" charset="-128"/>
              </a:rPr>
              <a:t>システムがポーリングを行い、要求が来ると</a:t>
            </a:r>
            <a:r>
              <a:rPr kumimoji="1" lang="en-JP" altLang="ja-JP" sz="3600" dirty="0">
                <a:solidFill>
                  <a:srgbClr val="23384A"/>
                </a:solidFill>
                <a:latin typeface="Yu Gothic Medium" panose="020B0400000000000000" pitchFamily="34" charset="-128"/>
                <a:ea typeface="Yu Gothic Medium" panose="020B0400000000000000" pitchFamily="34" charset="-128"/>
              </a:rPr>
              <a:t>VMPL</a:t>
            </a:r>
            <a:r>
              <a:rPr kumimoji="1" lang="ja-JP" altLang="en-US" sz="3600">
                <a:solidFill>
                  <a:srgbClr val="23384A"/>
                </a:solidFill>
                <a:latin typeface="Yu Gothic Medium" panose="020B0400000000000000" pitchFamily="34" charset="-128"/>
                <a:ea typeface="Yu Gothic Medium" panose="020B0400000000000000" pitchFamily="34" charset="-128"/>
              </a:rPr>
              <a:t>を切り替え</a:t>
            </a:r>
            <a:endParaRPr kumimoji="1" lang="en-US" altLang="ja-JP" sz="3600" dirty="0">
              <a:solidFill>
                <a:srgbClr val="23384A"/>
              </a:solidFill>
              <a:latin typeface="Yu Gothic Medium" panose="020B0400000000000000" pitchFamily="34" charset="-128"/>
              <a:ea typeface="Yu Gothic Medium" panose="020B0400000000000000" pitchFamily="34" charset="-128"/>
            </a:endParaRPr>
          </a:p>
          <a:p>
            <a:pPr marL="571500" marR="0" lvl="0" indent="-571500" algn="l" defTabSz="914400" rtl="0" eaLnBrk="1" fontAlgn="auto" latinLnBrk="0" hangingPunct="1">
              <a:lnSpc>
                <a:spcPct val="110000"/>
              </a:lnSpc>
              <a:spcAft>
                <a:spcPts val="0"/>
              </a:spcAft>
              <a:buClr>
                <a:srgbClr val="23384A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1" lang="ja-JP" altLang="en-US" sz="3600">
                <a:solidFill>
                  <a:srgbClr val="23384A"/>
                </a:solidFill>
                <a:latin typeface="Yu Gothic Medium" panose="020B0400000000000000" pitchFamily="34" charset="-128"/>
                <a:ea typeface="Yu Gothic Medium" panose="020B0400000000000000" pitchFamily="34" charset="-128"/>
              </a:rPr>
              <a:t>仮想スイッチは</a:t>
            </a:r>
            <a:r>
              <a:rPr kumimoji="1" lang="en-US" altLang="ja-JP" sz="3600" dirty="0" err="1">
                <a:solidFill>
                  <a:srgbClr val="23384A"/>
                </a:solidFill>
                <a:latin typeface="Yu Gothic Medium" panose="020B0400000000000000" pitchFamily="34" charset="-128"/>
                <a:ea typeface="Yu Gothic Medium" panose="020B0400000000000000" pitchFamily="34" charset="-128"/>
              </a:rPr>
              <a:t>P4</a:t>
            </a:r>
            <a:r>
              <a:rPr kumimoji="1" lang="ja-JP" altLang="en-US" sz="3600">
                <a:solidFill>
                  <a:srgbClr val="23384A"/>
                </a:solidFill>
                <a:latin typeface="Yu Gothic Medium" panose="020B0400000000000000" pitchFamily="34" charset="-128"/>
                <a:ea typeface="Yu Gothic Medium" panose="020B0400000000000000" pitchFamily="34" charset="-128"/>
              </a:rPr>
              <a:t>プログラムの実行結果をポーリング</a:t>
            </a:r>
            <a:endParaRPr kumimoji="1" lang="en-US" altLang="ja-JP" sz="3600" dirty="0">
              <a:solidFill>
                <a:srgbClr val="23384A"/>
              </a:solidFill>
              <a:latin typeface="Yu Gothic Medium" panose="020B0400000000000000" pitchFamily="34" charset="-128"/>
              <a:ea typeface="Yu Gothic Medium" panose="020B0400000000000000" pitchFamily="34" charset="-128"/>
            </a:endParaRPr>
          </a:p>
        </p:txBody>
      </p:sp>
      <p:grpSp>
        <p:nvGrpSpPr>
          <p:cNvPr id="242" name="グループ化 241">
            <a:extLst>
              <a:ext uri="{FF2B5EF4-FFF2-40B4-BE49-F238E27FC236}">
                <a16:creationId xmlns:a16="http://schemas.microsoft.com/office/drawing/2014/main" id="{14B14E8C-88B4-E759-8B62-91A88081F15C}"/>
              </a:ext>
            </a:extLst>
          </p:cNvPr>
          <p:cNvGrpSpPr/>
          <p:nvPr/>
        </p:nvGrpSpPr>
        <p:grpSpPr>
          <a:xfrm>
            <a:off x="16677228" y="19293389"/>
            <a:ext cx="13219947" cy="2828572"/>
            <a:chOff x="16677228" y="19454381"/>
            <a:chExt cx="13219947" cy="2828572"/>
          </a:xfrm>
        </p:grpSpPr>
        <p:sp>
          <p:nvSpPr>
            <p:cNvPr id="192" name="テキスト ボックス 191">
              <a:extLst>
                <a:ext uri="{FF2B5EF4-FFF2-40B4-BE49-F238E27FC236}">
                  <a16:creationId xmlns:a16="http://schemas.microsoft.com/office/drawing/2014/main" id="{1D9A88C7-C9F3-B7B7-1C30-63472DB7AECD}"/>
                </a:ext>
              </a:extLst>
            </p:cNvPr>
            <p:cNvSpPr txBox="1"/>
            <p:nvPr/>
          </p:nvSpPr>
          <p:spPr>
            <a:xfrm>
              <a:off x="28071034" y="20789669"/>
              <a:ext cx="1826141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ja-JP" altLang="en-US" sz="3200">
                  <a:latin typeface="Yu Gothic" panose="020B0400000000000000" pitchFamily="34" charset="-128"/>
                  <a:ea typeface="Yu Gothic" panose="020B0400000000000000" pitchFamily="34" charset="-128"/>
                </a:rPr>
                <a:t>切り替え</a:t>
              </a:r>
            </a:p>
          </p:txBody>
        </p:sp>
        <p:grpSp>
          <p:nvGrpSpPr>
            <p:cNvPr id="241" name="グループ化 240">
              <a:extLst>
                <a:ext uri="{FF2B5EF4-FFF2-40B4-BE49-F238E27FC236}">
                  <a16:creationId xmlns:a16="http://schemas.microsoft.com/office/drawing/2014/main" id="{6BCDF710-FCBF-17E7-0588-9D5E9A24D73D}"/>
                </a:ext>
              </a:extLst>
            </p:cNvPr>
            <p:cNvGrpSpPr/>
            <p:nvPr/>
          </p:nvGrpSpPr>
          <p:grpSpPr>
            <a:xfrm>
              <a:off x="16677228" y="19454381"/>
              <a:ext cx="11577244" cy="2828572"/>
              <a:chOff x="16677228" y="19454381"/>
              <a:chExt cx="11577244" cy="2828572"/>
            </a:xfrm>
          </p:grpSpPr>
          <p:sp>
            <p:nvSpPr>
              <p:cNvPr id="178" name="角丸四角形 177">
                <a:extLst>
                  <a:ext uri="{FF2B5EF4-FFF2-40B4-BE49-F238E27FC236}">
                    <a16:creationId xmlns:a16="http://schemas.microsoft.com/office/drawing/2014/main" id="{7CC75444-64DD-6047-3054-DD7372248B21}"/>
                  </a:ext>
                </a:extLst>
              </p:cNvPr>
              <p:cNvSpPr/>
              <p:nvPr/>
            </p:nvSpPr>
            <p:spPr>
              <a:xfrm>
                <a:off x="22444180" y="19454381"/>
                <a:ext cx="5014390" cy="2060780"/>
              </a:xfrm>
              <a:prstGeom prst="roundRect">
                <a:avLst/>
              </a:prstGeom>
              <a:ln w="28575"/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t"/>
              <a:lstStyle/>
              <a:p>
                <a:pPr algn="ctr"/>
                <a:r>
                  <a:rPr kumimoji="1" lang="ja-JP" altLang="en-US" sz="3200">
                    <a:solidFill>
                      <a:schemeClr val="bg1"/>
                    </a:solidFill>
                    <a:latin typeface="Yu Gothic" panose="020B0400000000000000" pitchFamily="34" charset="-128"/>
                    <a:ea typeface="Yu Gothic" panose="020B0400000000000000" pitchFamily="34" charset="-128"/>
                  </a:rPr>
                  <a:t>ユーザ </a:t>
                </a:r>
                <a:r>
                  <a:rPr kumimoji="1" lang="en-US" altLang="ja-JP" sz="3200" dirty="0">
                    <a:solidFill>
                      <a:schemeClr val="bg1"/>
                    </a:solidFill>
                    <a:latin typeface="Yu Gothic" panose="020B0400000000000000" pitchFamily="34" charset="-128"/>
                    <a:ea typeface="Yu Gothic" panose="020B0400000000000000" pitchFamily="34" charset="-128"/>
                  </a:rPr>
                  <a:t>VM</a:t>
                </a:r>
                <a:endParaRPr kumimoji="1" lang="ja-JP" altLang="en-US" sz="3200">
                  <a:solidFill>
                    <a:schemeClr val="bg1"/>
                  </a:solidFill>
                  <a:latin typeface="Yu Gothic" panose="020B0400000000000000" pitchFamily="34" charset="-128"/>
                  <a:ea typeface="Yu Gothic" panose="020B0400000000000000" pitchFamily="34" charset="-128"/>
                </a:endParaRPr>
              </a:p>
            </p:txBody>
          </p:sp>
          <p:sp>
            <p:nvSpPr>
              <p:cNvPr id="180" name="テキスト ボックス 179">
                <a:extLst>
                  <a:ext uri="{FF2B5EF4-FFF2-40B4-BE49-F238E27FC236}">
                    <a16:creationId xmlns:a16="http://schemas.microsoft.com/office/drawing/2014/main" id="{E0B1400F-9555-69F8-8C8B-C95A4A76AED6}"/>
                  </a:ext>
                </a:extLst>
              </p:cNvPr>
              <p:cNvSpPr txBox="1"/>
              <p:nvPr/>
            </p:nvSpPr>
            <p:spPr>
              <a:xfrm>
                <a:off x="25962992" y="19494209"/>
                <a:ext cx="1172254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kumimoji="1" lang="ja-JP" altLang="en-US" sz="4400"/>
                  <a:t>🔐</a:t>
                </a:r>
              </a:p>
            </p:txBody>
          </p:sp>
          <p:sp>
            <p:nvSpPr>
              <p:cNvPr id="191" name="左カーブ矢印 190">
                <a:extLst>
                  <a:ext uri="{FF2B5EF4-FFF2-40B4-BE49-F238E27FC236}">
                    <a16:creationId xmlns:a16="http://schemas.microsoft.com/office/drawing/2014/main" id="{3B160C78-AE65-5204-EFD4-1CF78F8745DE}"/>
                  </a:ext>
                </a:extLst>
              </p:cNvPr>
              <p:cNvSpPr/>
              <p:nvPr/>
            </p:nvSpPr>
            <p:spPr>
              <a:xfrm flipV="1">
                <a:off x="27494293" y="21063441"/>
                <a:ext cx="760179" cy="1004291"/>
              </a:xfrm>
              <a:prstGeom prst="curvedLeftArrow">
                <a:avLst/>
              </a:prstGeom>
              <a:solidFill>
                <a:srgbClr val="FF0000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>
                  <a:solidFill>
                    <a:srgbClr val="FF0000"/>
                  </a:solidFill>
                  <a:latin typeface="Yu Gothic" panose="020B0400000000000000" pitchFamily="34" charset="-128"/>
                  <a:ea typeface="Yu Gothic" panose="020B0400000000000000" pitchFamily="34" charset="-128"/>
                </a:endParaRPr>
              </a:p>
            </p:txBody>
          </p:sp>
          <p:sp>
            <p:nvSpPr>
              <p:cNvPr id="204" name="左矢印 203">
                <a:extLst>
                  <a:ext uri="{FF2B5EF4-FFF2-40B4-BE49-F238E27FC236}">
                    <a16:creationId xmlns:a16="http://schemas.microsoft.com/office/drawing/2014/main" id="{84629733-81CB-E410-DA71-23BC62CCC1D2}"/>
                  </a:ext>
                </a:extLst>
              </p:cNvPr>
              <p:cNvSpPr/>
              <p:nvPr/>
            </p:nvSpPr>
            <p:spPr>
              <a:xfrm rot="5400000" flipH="1">
                <a:off x="16606618" y="20814893"/>
                <a:ext cx="1080119" cy="548001"/>
              </a:xfrm>
              <a:prstGeom prst="leftArrow">
                <a:avLst/>
              </a:prstGeom>
              <a:solidFill>
                <a:srgbClr val="FF0000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  <p:sp>
            <p:nvSpPr>
              <p:cNvPr id="193" name="テキスト ボックス 192">
                <a:extLst>
                  <a:ext uri="{FF2B5EF4-FFF2-40B4-BE49-F238E27FC236}">
                    <a16:creationId xmlns:a16="http://schemas.microsoft.com/office/drawing/2014/main" id="{0B396546-6C44-0054-BA28-491C50ABDD30}"/>
                  </a:ext>
                </a:extLst>
              </p:cNvPr>
              <p:cNvSpPr txBox="1"/>
              <p:nvPr/>
            </p:nvSpPr>
            <p:spPr>
              <a:xfrm>
                <a:off x="25375207" y="20117882"/>
                <a:ext cx="1997105" cy="584775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r"/>
                <a:r>
                  <a:rPr kumimoji="1" lang="en-US" altLang="ja-JP" sz="3200" dirty="0">
                    <a:solidFill>
                      <a:schemeClr val="bg1"/>
                    </a:solidFill>
                    <a:latin typeface="Yu Gothic" panose="020B0400000000000000" pitchFamily="34" charset="-128"/>
                    <a:ea typeface="Yu Gothic" panose="020B0400000000000000" pitchFamily="34" charset="-128"/>
                  </a:rPr>
                  <a:t>VMPL2</a:t>
                </a:r>
                <a:endParaRPr kumimoji="1" lang="ja-JP" altLang="en-US" sz="3200">
                  <a:solidFill>
                    <a:schemeClr val="bg1"/>
                  </a:solidFill>
                  <a:latin typeface="Yu Gothic" panose="020B0400000000000000" pitchFamily="34" charset="-128"/>
                  <a:ea typeface="Yu Gothic" panose="020B0400000000000000" pitchFamily="34" charset="-128"/>
                </a:endParaRPr>
              </a:p>
            </p:txBody>
          </p:sp>
          <p:sp>
            <p:nvSpPr>
              <p:cNvPr id="194" name="テキスト ボックス 193">
                <a:extLst>
                  <a:ext uri="{FF2B5EF4-FFF2-40B4-BE49-F238E27FC236}">
                    <a16:creationId xmlns:a16="http://schemas.microsoft.com/office/drawing/2014/main" id="{5CD60D3F-ABC8-67CA-6A70-9B5A927A2507}"/>
                  </a:ext>
                </a:extLst>
              </p:cNvPr>
              <p:cNvSpPr txBox="1"/>
              <p:nvPr/>
            </p:nvSpPr>
            <p:spPr>
              <a:xfrm>
                <a:off x="25375207" y="20901438"/>
                <a:ext cx="1997104" cy="584775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r"/>
                <a:r>
                  <a:rPr kumimoji="1" lang="en-US" altLang="ja-JP" sz="3200" dirty="0">
                    <a:solidFill>
                      <a:schemeClr val="bg1"/>
                    </a:solidFill>
                    <a:latin typeface="Yu Gothic" panose="020B0400000000000000" pitchFamily="34" charset="-128"/>
                    <a:ea typeface="Yu Gothic" panose="020B0400000000000000" pitchFamily="34" charset="-128"/>
                  </a:rPr>
                  <a:t>VMPL0</a:t>
                </a:r>
                <a:endParaRPr kumimoji="1" lang="ja-JP" altLang="en-US" sz="3200">
                  <a:solidFill>
                    <a:schemeClr val="bg1"/>
                  </a:solidFill>
                  <a:latin typeface="Yu Gothic" panose="020B0400000000000000" pitchFamily="34" charset="-128"/>
                  <a:ea typeface="Yu Gothic" panose="020B0400000000000000" pitchFamily="34" charset="-128"/>
                </a:endParaRPr>
              </a:p>
            </p:txBody>
          </p:sp>
          <p:cxnSp>
            <p:nvCxnSpPr>
              <p:cNvPr id="195" name="直線コネクタ 194">
                <a:extLst>
                  <a:ext uri="{FF2B5EF4-FFF2-40B4-BE49-F238E27FC236}">
                    <a16:creationId xmlns:a16="http://schemas.microsoft.com/office/drawing/2014/main" id="{2DC826BE-ABA3-5ADD-9E4E-146161A359C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3274510" y="20784687"/>
                <a:ext cx="3049078" cy="0"/>
              </a:xfrm>
              <a:prstGeom prst="line">
                <a:avLst/>
              </a:prstGeom>
              <a:ln w="28575">
                <a:solidFill>
                  <a:schemeClr val="bg1"/>
                </a:solidFill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96" name="正方形/長方形 195">
                <a:extLst>
                  <a:ext uri="{FF2B5EF4-FFF2-40B4-BE49-F238E27FC236}">
                    <a16:creationId xmlns:a16="http://schemas.microsoft.com/office/drawing/2014/main" id="{5858FBB4-12EE-3637-268A-35C20BC332CA}"/>
                  </a:ext>
                </a:extLst>
              </p:cNvPr>
              <p:cNvSpPr/>
              <p:nvPr/>
            </p:nvSpPr>
            <p:spPr>
              <a:xfrm>
                <a:off x="22907029" y="20884946"/>
                <a:ext cx="2922952" cy="501768"/>
              </a:xfrm>
              <a:prstGeom prst="rect">
                <a:avLst/>
              </a:prstGeom>
              <a:ln w="28575"/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kumimoji="1" lang="en-US" altLang="ja-JP" sz="3200" dirty="0">
                    <a:solidFill>
                      <a:schemeClr val="tx1"/>
                    </a:solidFill>
                    <a:latin typeface="Yu Gothic" panose="020B0400000000000000" pitchFamily="34" charset="-128"/>
                    <a:ea typeface="Yu Gothic" panose="020B0400000000000000" pitchFamily="34" charset="-128"/>
                  </a:rPr>
                  <a:t>P4</a:t>
                </a:r>
                <a:r>
                  <a:rPr kumimoji="1" lang="ja-JP" altLang="en-US" sz="3200">
                    <a:solidFill>
                      <a:schemeClr val="tx1"/>
                    </a:solidFill>
                    <a:latin typeface="Yu Gothic" panose="020B0400000000000000" pitchFamily="34" charset="-128"/>
                    <a:ea typeface="Yu Gothic" panose="020B0400000000000000" pitchFamily="34" charset="-128"/>
                  </a:rPr>
                  <a:t>プログラム</a:t>
                </a:r>
              </a:p>
            </p:txBody>
          </p:sp>
          <p:sp>
            <p:nvSpPr>
              <p:cNvPr id="197" name="正方形/長方形 196">
                <a:extLst>
                  <a:ext uri="{FF2B5EF4-FFF2-40B4-BE49-F238E27FC236}">
                    <a16:creationId xmlns:a16="http://schemas.microsoft.com/office/drawing/2014/main" id="{B8C17636-C460-8903-4ECF-E359CB641C2E}"/>
                  </a:ext>
                </a:extLst>
              </p:cNvPr>
              <p:cNvSpPr/>
              <p:nvPr/>
            </p:nvSpPr>
            <p:spPr>
              <a:xfrm>
                <a:off x="16677228" y="21628954"/>
                <a:ext cx="5088907" cy="653999"/>
              </a:xfrm>
              <a:prstGeom prst="rect">
                <a:avLst/>
              </a:prstGeom>
              <a:ln w="28575"/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kumimoji="1" lang="ja-JP" altLang="en-US" sz="3200">
                    <a:solidFill>
                      <a:schemeClr val="tx1"/>
                    </a:solidFill>
                    <a:latin typeface="Yu Gothic" panose="020B0400000000000000" pitchFamily="34" charset="-128"/>
                    <a:ea typeface="Yu Gothic" panose="020B0400000000000000" pitchFamily="34" charset="-128"/>
                  </a:rPr>
                  <a:t>共有メモリ</a:t>
                </a:r>
              </a:p>
            </p:txBody>
          </p:sp>
          <p:sp>
            <p:nvSpPr>
              <p:cNvPr id="198" name="角丸四角形 197">
                <a:extLst>
                  <a:ext uri="{FF2B5EF4-FFF2-40B4-BE49-F238E27FC236}">
                    <a16:creationId xmlns:a16="http://schemas.microsoft.com/office/drawing/2014/main" id="{0032CCDB-84AD-B955-D536-B1B64C558862}"/>
                  </a:ext>
                </a:extLst>
              </p:cNvPr>
              <p:cNvSpPr/>
              <p:nvPr/>
            </p:nvSpPr>
            <p:spPr>
              <a:xfrm>
                <a:off x="16683746" y="20064611"/>
                <a:ext cx="3080039" cy="678970"/>
              </a:xfrm>
              <a:prstGeom prst="roundRect">
                <a:avLst/>
              </a:prstGeom>
              <a:ln w="28575"/>
            </p:spPr>
            <p:style>
              <a:lnRef idx="2">
                <a:schemeClr val="accent2">
                  <a:shade val="15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ja-JP" altLang="en-US" sz="3200">
                    <a:solidFill>
                      <a:schemeClr val="bg1"/>
                    </a:solidFill>
                    <a:latin typeface="Yu Gothic" panose="020B0400000000000000" pitchFamily="34" charset="-128"/>
                    <a:ea typeface="Yu Gothic" panose="020B0400000000000000" pitchFamily="34" charset="-128"/>
                  </a:rPr>
                  <a:t>仮想スイッチ</a:t>
                </a:r>
                <a:endParaRPr kumimoji="1" lang="ja-JP" altLang="en-US" sz="3200">
                  <a:solidFill>
                    <a:schemeClr val="bg1"/>
                  </a:solidFill>
                  <a:latin typeface="Yu Gothic" panose="020B0400000000000000" pitchFamily="34" charset="-128"/>
                  <a:ea typeface="Yu Gothic" panose="020B0400000000000000" pitchFamily="34" charset="-128"/>
                </a:endParaRPr>
              </a:p>
            </p:txBody>
          </p:sp>
          <p:sp>
            <p:nvSpPr>
              <p:cNvPr id="199" name="角丸四角形 198">
                <a:extLst>
                  <a:ext uri="{FF2B5EF4-FFF2-40B4-BE49-F238E27FC236}">
                    <a16:creationId xmlns:a16="http://schemas.microsoft.com/office/drawing/2014/main" id="{B5167575-3B3B-621C-AFA3-B83B86FE6FD5}"/>
                  </a:ext>
                </a:extLst>
              </p:cNvPr>
              <p:cNvSpPr/>
              <p:nvPr/>
            </p:nvSpPr>
            <p:spPr>
              <a:xfrm>
                <a:off x="21918535" y="21684650"/>
                <a:ext cx="5564773" cy="542608"/>
              </a:xfrm>
              <a:prstGeom prst="roundRect">
                <a:avLst/>
              </a:prstGeom>
              <a:ln w="28575"/>
            </p:spPr>
            <p:style>
              <a:lnRef idx="2">
                <a:schemeClr val="accent4">
                  <a:shade val="15000"/>
                </a:schemeClr>
              </a:lnRef>
              <a:fillRef idx="1">
                <a:schemeClr val="accent4"/>
              </a:fillRef>
              <a:effectRef idx="0">
                <a:schemeClr val="accent4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kumimoji="1" lang="ja-JP" altLang="en-US" sz="3200">
                    <a:solidFill>
                      <a:schemeClr val="bg1"/>
                    </a:solidFill>
                  </a:rPr>
                  <a:t>ハイパーバイザ</a:t>
                </a:r>
              </a:p>
            </p:txBody>
          </p:sp>
          <p:sp>
            <p:nvSpPr>
              <p:cNvPr id="200" name="曲折矢印 199">
                <a:extLst>
                  <a:ext uri="{FF2B5EF4-FFF2-40B4-BE49-F238E27FC236}">
                    <a16:creationId xmlns:a16="http://schemas.microsoft.com/office/drawing/2014/main" id="{4B8C143E-FFC3-B769-49BF-844C50119F23}"/>
                  </a:ext>
                </a:extLst>
              </p:cNvPr>
              <p:cNvSpPr/>
              <p:nvPr/>
            </p:nvSpPr>
            <p:spPr>
              <a:xfrm>
                <a:off x="20340526" y="20064611"/>
                <a:ext cx="2540740" cy="1550836"/>
              </a:xfrm>
              <a:prstGeom prst="bentArrow">
                <a:avLst>
                  <a:gd name="adj1" fmla="val 14115"/>
                  <a:gd name="adj2" fmla="val 12395"/>
                  <a:gd name="adj3" fmla="val 25000"/>
                  <a:gd name="adj4" fmla="val 43750"/>
                </a:avLst>
              </a:prstGeom>
              <a:solidFill>
                <a:srgbClr val="FFFF00"/>
              </a:solidFill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201" name="曲折矢印 200">
                <a:extLst>
                  <a:ext uri="{FF2B5EF4-FFF2-40B4-BE49-F238E27FC236}">
                    <a16:creationId xmlns:a16="http://schemas.microsoft.com/office/drawing/2014/main" id="{1044BC5F-A7E3-C8D0-F728-39B08DEBD217}"/>
                  </a:ext>
                </a:extLst>
              </p:cNvPr>
              <p:cNvSpPr/>
              <p:nvPr/>
            </p:nvSpPr>
            <p:spPr>
              <a:xfrm rot="16200000" flipH="1">
                <a:off x="21879615" y="20504698"/>
                <a:ext cx="1218877" cy="1141034"/>
              </a:xfrm>
              <a:prstGeom prst="bentArrow">
                <a:avLst>
                  <a:gd name="adj1" fmla="val 14115"/>
                  <a:gd name="adj2" fmla="val 17517"/>
                  <a:gd name="adj3" fmla="val 25000"/>
                  <a:gd name="adj4" fmla="val 43750"/>
                </a:avLst>
              </a:prstGeom>
              <a:solidFill>
                <a:srgbClr val="FF0000"/>
              </a:solidFill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202" name="テキスト ボックス 201">
                <a:extLst>
                  <a:ext uri="{FF2B5EF4-FFF2-40B4-BE49-F238E27FC236}">
                    <a16:creationId xmlns:a16="http://schemas.microsoft.com/office/drawing/2014/main" id="{1F6BD15E-83EB-863B-5C5A-B20A5ED1C5E1}"/>
                  </a:ext>
                </a:extLst>
              </p:cNvPr>
              <p:cNvSpPr txBox="1"/>
              <p:nvPr/>
            </p:nvSpPr>
            <p:spPr>
              <a:xfrm>
                <a:off x="20252543" y="19534011"/>
                <a:ext cx="2236510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kumimoji="1" lang="ja-JP" altLang="en-US" sz="3200">
                    <a:latin typeface="Yu Gothic" panose="020B0400000000000000" pitchFamily="34" charset="-128"/>
                    <a:ea typeface="Yu Gothic" panose="020B0400000000000000" pitchFamily="34" charset="-128"/>
                  </a:rPr>
                  <a:t>ポーリング</a:t>
                </a:r>
              </a:p>
            </p:txBody>
          </p:sp>
          <p:sp>
            <p:nvSpPr>
              <p:cNvPr id="203" name="テキスト ボックス 202">
                <a:extLst>
                  <a:ext uri="{FF2B5EF4-FFF2-40B4-BE49-F238E27FC236}">
                    <a16:creationId xmlns:a16="http://schemas.microsoft.com/office/drawing/2014/main" id="{60608B7F-6371-EBB1-9BEA-D0FD3061A599}"/>
                  </a:ext>
                </a:extLst>
              </p:cNvPr>
              <p:cNvSpPr txBox="1"/>
              <p:nvPr/>
            </p:nvSpPr>
            <p:spPr>
              <a:xfrm>
                <a:off x="21139937" y="20821402"/>
                <a:ext cx="1005403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kumimoji="1" lang="ja-JP" altLang="en-US" sz="3200">
                    <a:latin typeface="Yu Gothic" panose="020B0400000000000000" pitchFamily="34" charset="-128"/>
                    <a:ea typeface="Yu Gothic" panose="020B0400000000000000" pitchFamily="34" charset="-128"/>
                  </a:rPr>
                  <a:t>呼出</a:t>
                </a:r>
              </a:p>
            </p:txBody>
          </p:sp>
          <p:sp>
            <p:nvSpPr>
              <p:cNvPr id="181" name="角丸四角形 180">
                <a:extLst>
                  <a:ext uri="{FF2B5EF4-FFF2-40B4-BE49-F238E27FC236}">
                    <a16:creationId xmlns:a16="http://schemas.microsoft.com/office/drawing/2014/main" id="{8DE5B265-D2A8-4D42-5852-3472EFD8681F}"/>
                  </a:ext>
                </a:extLst>
              </p:cNvPr>
              <p:cNvSpPr/>
              <p:nvPr/>
            </p:nvSpPr>
            <p:spPr>
              <a:xfrm>
                <a:off x="22872381" y="20105743"/>
                <a:ext cx="2957600" cy="542608"/>
              </a:xfrm>
              <a:prstGeom prst="roundRect">
                <a:avLst/>
              </a:prstGeom>
              <a:ln w="28575"/>
            </p:spPr>
            <p:style>
              <a:lnRef idx="2">
                <a:schemeClr val="accent4">
                  <a:shade val="15000"/>
                </a:schemeClr>
              </a:lnRef>
              <a:fillRef idx="1">
                <a:schemeClr val="accent4"/>
              </a:fillRef>
              <a:effectRef idx="0">
                <a:schemeClr val="accent4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kumimoji="1" lang="ja-JP" altLang="en-US" sz="3200">
                    <a:solidFill>
                      <a:schemeClr val="bg1"/>
                    </a:solidFill>
                  </a:rPr>
                  <a:t>システム</a:t>
                </a:r>
              </a:p>
            </p:txBody>
          </p:sp>
          <p:sp>
            <p:nvSpPr>
              <p:cNvPr id="205" name="テキスト ボックス 204">
                <a:extLst>
                  <a:ext uri="{FF2B5EF4-FFF2-40B4-BE49-F238E27FC236}">
                    <a16:creationId xmlns:a16="http://schemas.microsoft.com/office/drawing/2014/main" id="{06306386-28FC-F0F9-5D2D-196997C6FB36}"/>
                  </a:ext>
                </a:extLst>
              </p:cNvPr>
              <p:cNvSpPr txBox="1"/>
              <p:nvPr/>
            </p:nvSpPr>
            <p:spPr>
              <a:xfrm>
                <a:off x="17305225" y="20875313"/>
                <a:ext cx="1826141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kumimoji="1" lang="ja-JP" altLang="en-US" sz="3200">
                    <a:latin typeface="Yu Gothic" panose="020B0400000000000000" pitchFamily="34" charset="-128"/>
                    <a:ea typeface="Yu Gothic" panose="020B0400000000000000" pitchFamily="34" charset="-128"/>
                  </a:rPr>
                  <a:t>書き込み</a:t>
                </a:r>
              </a:p>
            </p:txBody>
          </p:sp>
        </p:grpSp>
      </p:grpSp>
      <p:grpSp>
        <p:nvGrpSpPr>
          <p:cNvPr id="185" name="グループ化 184">
            <a:extLst>
              <a:ext uri="{FF2B5EF4-FFF2-40B4-BE49-F238E27FC236}">
                <a16:creationId xmlns:a16="http://schemas.microsoft.com/office/drawing/2014/main" id="{B4205752-95FF-CD4A-B580-55CD0D861969}"/>
              </a:ext>
            </a:extLst>
          </p:cNvPr>
          <p:cNvGrpSpPr/>
          <p:nvPr/>
        </p:nvGrpSpPr>
        <p:grpSpPr>
          <a:xfrm>
            <a:off x="861369" y="11731386"/>
            <a:ext cx="13278871" cy="4341903"/>
            <a:chOff x="861369" y="12019418"/>
            <a:chExt cx="13278871" cy="4341903"/>
          </a:xfrm>
        </p:grpSpPr>
        <p:sp>
          <p:nvSpPr>
            <p:cNvPr id="113" name="テキスト ボックス 112">
              <a:extLst>
                <a:ext uri="{FF2B5EF4-FFF2-40B4-BE49-F238E27FC236}">
                  <a16:creationId xmlns:a16="http://schemas.microsoft.com/office/drawing/2014/main" id="{5BED0F5F-4E2E-9A0B-131E-06932741D19E}"/>
                </a:ext>
              </a:extLst>
            </p:cNvPr>
            <p:cNvSpPr txBox="1"/>
            <p:nvPr/>
          </p:nvSpPr>
          <p:spPr>
            <a:xfrm>
              <a:off x="5920582" y="15434366"/>
              <a:ext cx="1512168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kumimoji="1" lang="ja-JP" altLang="en-US" sz="3200"/>
                <a:t>ロード</a:t>
              </a:r>
            </a:p>
          </p:txBody>
        </p:sp>
        <p:grpSp>
          <p:nvGrpSpPr>
            <p:cNvPr id="184" name="グループ化 183">
              <a:extLst>
                <a:ext uri="{FF2B5EF4-FFF2-40B4-BE49-F238E27FC236}">
                  <a16:creationId xmlns:a16="http://schemas.microsoft.com/office/drawing/2014/main" id="{B29B719E-F4C7-C21B-35DB-A2E5990302CB}"/>
                </a:ext>
              </a:extLst>
            </p:cNvPr>
            <p:cNvGrpSpPr/>
            <p:nvPr/>
          </p:nvGrpSpPr>
          <p:grpSpPr>
            <a:xfrm>
              <a:off x="861369" y="12019418"/>
              <a:ext cx="13278871" cy="4341903"/>
              <a:chOff x="861369" y="12091426"/>
              <a:chExt cx="13278871" cy="4341903"/>
            </a:xfrm>
          </p:grpSpPr>
          <p:grpSp>
            <p:nvGrpSpPr>
              <p:cNvPr id="112" name="グループ化 111">
                <a:extLst>
                  <a:ext uri="{FF2B5EF4-FFF2-40B4-BE49-F238E27FC236}">
                    <a16:creationId xmlns:a16="http://schemas.microsoft.com/office/drawing/2014/main" id="{E7C27980-38B9-72E1-DAA6-E9DBDE07D2A3}"/>
                  </a:ext>
                </a:extLst>
              </p:cNvPr>
              <p:cNvGrpSpPr/>
              <p:nvPr/>
            </p:nvGrpSpPr>
            <p:grpSpPr>
              <a:xfrm>
                <a:off x="861369" y="12688913"/>
                <a:ext cx="13278871" cy="3744416"/>
                <a:chOff x="861369" y="12400881"/>
                <a:chExt cx="13278871" cy="3744416"/>
              </a:xfrm>
            </p:grpSpPr>
            <p:sp>
              <p:nvSpPr>
                <p:cNvPr id="96" name="角丸四角形 95">
                  <a:extLst>
                    <a:ext uri="{FF2B5EF4-FFF2-40B4-BE49-F238E27FC236}">
                      <a16:creationId xmlns:a16="http://schemas.microsoft.com/office/drawing/2014/main" id="{E226A54C-9798-1F8C-B780-76E6C3DC2C15}"/>
                    </a:ext>
                  </a:extLst>
                </p:cNvPr>
                <p:cNvSpPr/>
                <p:nvPr/>
              </p:nvSpPr>
              <p:spPr>
                <a:xfrm>
                  <a:off x="4203136" y="12400881"/>
                  <a:ext cx="9937104" cy="3744416"/>
                </a:xfrm>
                <a:prstGeom prst="roundRect">
                  <a:avLst/>
                </a:prstGeom>
                <a:noFill/>
                <a:ln>
                  <a:solidFill>
                    <a:srgbClr val="FF0000"/>
                  </a:solidFill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kumimoji="1" lang="ja-JP" altLang="en-US"/>
                </a:p>
              </p:txBody>
            </p:sp>
            <p:grpSp>
              <p:nvGrpSpPr>
                <p:cNvPr id="94" name="グループ化 93">
                  <a:extLst>
                    <a:ext uri="{FF2B5EF4-FFF2-40B4-BE49-F238E27FC236}">
                      <a16:creationId xmlns:a16="http://schemas.microsoft.com/office/drawing/2014/main" id="{5503D735-B71C-112C-82D7-6546CEDA8316}"/>
                    </a:ext>
                  </a:extLst>
                </p:cNvPr>
                <p:cNvGrpSpPr/>
                <p:nvPr/>
              </p:nvGrpSpPr>
              <p:grpSpPr>
                <a:xfrm>
                  <a:off x="4976211" y="12448442"/>
                  <a:ext cx="8684283" cy="3573077"/>
                  <a:chOff x="4976211" y="12448442"/>
                  <a:chExt cx="8684283" cy="3573077"/>
                </a:xfrm>
              </p:grpSpPr>
              <p:grpSp>
                <p:nvGrpSpPr>
                  <p:cNvPr id="41" name="グループ化 40">
                    <a:extLst>
                      <a:ext uri="{FF2B5EF4-FFF2-40B4-BE49-F238E27FC236}">
                        <a16:creationId xmlns:a16="http://schemas.microsoft.com/office/drawing/2014/main" id="{BCF798BC-28D9-948C-60B1-EEE2B58BABA5}"/>
                      </a:ext>
                    </a:extLst>
                  </p:cNvPr>
                  <p:cNvGrpSpPr/>
                  <p:nvPr/>
                </p:nvGrpSpPr>
                <p:grpSpPr>
                  <a:xfrm>
                    <a:off x="4976211" y="12448442"/>
                    <a:ext cx="8684283" cy="3125442"/>
                    <a:chOff x="4794730" y="15560054"/>
                    <a:chExt cx="8684283" cy="3125442"/>
                  </a:xfrm>
                </p:grpSpPr>
                <p:sp>
                  <p:nvSpPr>
                    <p:cNvPr id="42" name="角丸四角形 41">
                      <a:extLst>
                        <a:ext uri="{FF2B5EF4-FFF2-40B4-BE49-F238E27FC236}">
                          <a16:creationId xmlns:a16="http://schemas.microsoft.com/office/drawing/2014/main" id="{72891593-D4D4-DC39-D126-6DE6EFE848B1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9483517" y="16668156"/>
                      <a:ext cx="1995304" cy="998712"/>
                    </a:xfrm>
                    <a:prstGeom prst="roundRect">
                      <a:avLst/>
                    </a:prstGeom>
                    <a:ln w="28575"/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r>
                        <a:rPr kumimoji="1" lang="en-US" altLang="ja-JP" sz="3200" dirty="0">
                          <a:solidFill>
                            <a:schemeClr val="bg1"/>
                          </a:solidFill>
                          <a:latin typeface="Yu Gothic" panose="020B0400000000000000" pitchFamily="34" charset="-128"/>
                          <a:ea typeface="Yu Gothic" panose="020B0400000000000000" pitchFamily="34" charset="-128"/>
                        </a:rPr>
                        <a:t>VM</a:t>
                      </a:r>
                      <a:endParaRPr kumimoji="1" lang="ja-JP" altLang="en-US" sz="3200">
                        <a:solidFill>
                          <a:schemeClr val="bg1"/>
                        </a:solidFill>
                        <a:latin typeface="Yu Gothic" panose="020B0400000000000000" pitchFamily="34" charset="-128"/>
                        <a:ea typeface="Yu Gothic" panose="020B0400000000000000" pitchFamily="34" charset="-128"/>
                      </a:endParaRPr>
                    </a:p>
                  </p:txBody>
                </p:sp>
                <p:sp>
                  <p:nvSpPr>
                    <p:cNvPr id="43" name="角丸四角形 42">
                      <a:extLst>
                        <a:ext uri="{FF2B5EF4-FFF2-40B4-BE49-F238E27FC236}">
                          <a16:creationId xmlns:a16="http://schemas.microsoft.com/office/drawing/2014/main" id="{A6808FA9-BC6C-C6FD-72FC-B9D32E112C21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4794730" y="16282002"/>
                      <a:ext cx="3782648" cy="1581240"/>
                    </a:xfrm>
                    <a:prstGeom prst="roundRect">
                      <a:avLst/>
                    </a:prstGeom>
                    <a:ln w="28575"/>
                  </p:spPr>
                  <p:style>
                    <a:lnRef idx="2">
                      <a:schemeClr val="accent2">
                        <a:shade val="15000"/>
                      </a:schemeClr>
                    </a:lnRef>
                    <a:fillRef idx="1">
                      <a:schemeClr val="accent2"/>
                    </a:fillRef>
                    <a:effectRef idx="0">
                      <a:schemeClr val="accent2"/>
                    </a:effectRef>
                    <a:fontRef idx="minor">
                      <a:schemeClr val="lt1"/>
                    </a:fontRef>
                  </p:style>
                  <p:txBody>
                    <a:bodyPr rtlCol="0" anchor="t"/>
                    <a:lstStyle/>
                    <a:p>
                      <a:pPr algn="ctr"/>
                      <a:r>
                        <a:rPr kumimoji="1" lang="ja-JP" altLang="en-US" sz="3200">
                          <a:solidFill>
                            <a:schemeClr val="bg1"/>
                          </a:solidFill>
                          <a:latin typeface="Yu Gothic" panose="020B0400000000000000" pitchFamily="34" charset="-128"/>
                          <a:ea typeface="Yu Gothic" panose="020B0400000000000000" pitchFamily="34" charset="-128"/>
                        </a:rPr>
                        <a:t>仮想スイッチ</a:t>
                      </a:r>
                    </a:p>
                  </p:txBody>
                </p:sp>
                <p:sp>
                  <p:nvSpPr>
                    <p:cNvPr id="45" name="正方形/長方形 44">
                      <a:extLst>
                        <a:ext uri="{FF2B5EF4-FFF2-40B4-BE49-F238E27FC236}">
                          <a16:creationId xmlns:a16="http://schemas.microsoft.com/office/drawing/2014/main" id="{BF82C719-49A9-FE13-3FFC-5440C03B3A8D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010109" y="17011076"/>
                      <a:ext cx="3409053" cy="547131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/>
                  </p:spPr>
                  <p:style>
                    <a:lnRef idx="2">
                      <a:schemeClr val="dk1"/>
                    </a:lnRef>
                    <a:fillRef idx="1">
                      <a:schemeClr val="lt1"/>
                    </a:fillRef>
                    <a:effectRef idx="0">
                      <a:schemeClr val="dk1"/>
                    </a:effectRef>
                    <a:fontRef idx="minor">
                      <a:schemeClr val="dk1"/>
                    </a:fontRef>
                  </p:style>
                  <p:txBody>
                    <a:bodyPr rtlCol="0" anchor="ctr"/>
                    <a:lstStyle/>
                    <a:p>
                      <a:pPr algn="ctr"/>
                      <a:r>
                        <a:rPr kumimoji="1" lang="en-US" altLang="ja-JP" sz="3200" dirty="0">
                          <a:solidFill>
                            <a:schemeClr val="tx1"/>
                          </a:solidFill>
                          <a:latin typeface="Yu Gothic" panose="020B0400000000000000" pitchFamily="34" charset="-128"/>
                          <a:ea typeface="Yu Gothic" panose="020B0400000000000000" pitchFamily="34" charset="-128"/>
                        </a:rPr>
                        <a:t>P4</a:t>
                      </a:r>
                      <a:r>
                        <a:rPr kumimoji="1" lang="ja-JP" altLang="en-US" sz="3200">
                          <a:solidFill>
                            <a:schemeClr val="tx1"/>
                          </a:solidFill>
                          <a:latin typeface="Yu Gothic" panose="020B0400000000000000" pitchFamily="34" charset="-128"/>
                          <a:ea typeface="Yu Gothic" panose="020B0400000000000000" pitchFamily="34" charset="-128"/>
                        </a:rPr>
                        <a:t>プログラム</a:t>
                      </a:r>
                    </a:p>
                  </p:txBody>
                </p:sp>
                <p:cxnSp>
                  <p:nvCxnSpPr>
                    <p:cNvPr id="52" name="曲線コネクタ 51">
                      <a:extLst>
                        <a:ext uri="{FF2B5EF4-FFF2-40B4-BE49-F238E27FC236}">
                          <a16:creationId xmlns:a16="http://schemas.microsoft.com/office/drawing/2014/main" id="{C6ADCA06-3912-D7AD-AF19-1CDD6E9E96E4}"/>
                        </a:ext>
                      </a:extLst>
                    </p:cNvPr>
                    <p:cNvCxnSpPr>
                      <a:cxnSpLocks/>
                      <a:stCxn id="42" idx="0"/>
                      <a:endCxn id="43" idx="0"/>
                    </p:cNvCxnSpPr>
                    <p:nvPr/>
                  </p:nvCxnSpPr>
                  <p:spPr>
                    <a:xfrm rot="16200000" flipV="1">
                      <a:off x="8390535" y="14577521"/>
                      <a:ext cx="386154" cy="3795115"/>
                    </a:xfrm>
                    <a:prstGeom prst="curvedConnector3">
                      <a:avLst>
                        <a:gd name="adj1" fmla="val 159199"/>
                      </a:avLst>
                    </a:prstGeom>
                    <a:ln w="76200">
                      <a:tailEnd type="triangle"/>
                    </a:ln>
                  </p:spPr>
                  <p:style>
                    <a:lnRef idx="2">
                      <a:schemeClr val="accent1"/>
                    </a:lnRef>
                    <a:fillRef idx="0">
                      <a:schemeClr val="accent1"/>
                    </a:fillRef>
                    <a:effectRef idx="1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53" name="曲線コネクタ 52">
                      <a:extLst>
                        <a:ext uri="{FF2B5EF4-FFF2-40B4-BE49-F238E27FC236}">
                          <a16:creationId xmlns:a16="http://schemas.microsoft.com/office/drawing/2014/main" id="{AE05E701-883D-D146-21A1-C03FA803188B}"/>
                        </a:ext>
                      </a:extLst>
                    </p:cNvPr>
                    <p:cNvCxnSpPr>
                      <a:cxnSpLocks/>
                      <a:stCxn id="88" idx="2"/>
                      <a:endCxn id="45" idx="2"/>
                    </p:cNvCxnSpPr>
                    <p:nvPr/>
                  </p:nvCxnSpPr>
                  <p:spPr>
                    <a:xfrm rot="5400000" flipH="1">
                      <a:off x="9046454" y="15226389"/>
                      <a:ext cx="1127289" cy="5790926"/>
                    </a:xfrm>
                    <a:prstGeom prst="curvedConnector3">
                      <a:avLst>
                        <a:gd name="adj1" fmla="val -20279"/>
                      </a:avLst>
                    </a:prstGeom>
                    <a:ln w="76200">
                      <a:tailEnd type="triangle"/>
                    </a:ln>
                  </p:spPr>
                  <p:style>
                    <a:lnRef idx="2">
                      <a:schemeClr val="accent1"/>
                    </a:lnRef>
                    <a:fillRef idx="0">
                      <a:schemeClr val="accent1"/>
                    </a:fillRef>
                    <a:effectRef idx="1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grpSp>
                  <p:nvGrpSpPr>
                    <p:cNvPr id="84" name="グループ化 83">
                      <a:extLst>
                        <a:ext uri="{FF2B5EF4-FFF2-40B4-BE49-F238E27FC236}">
                          <a16:creationId xmlns:a16="http://schemas.microsoft.com/office/drawing/2014/main" id="{49C1A244-278F-99B8-6C30-BA6FC66EDCF9}"/>
                        </a:ext>
                      </a:extLst>
                    </p:cNvPr>
                    <p:cNvGrpSpPr/>
                    <p:nvPr/>
                  </p:nvGrpSpPr>
                  <p:grpSpPr>
                    <a:xfrm>
                      <a:off x="11749229" y="16150649"/>
                      <a:ext cx="1512668" cy="2534847"/>
                      <a:chOff x="1600200" y="4590288"/>
                      <a:chExt cx="877824" cy="1480809"/>
                    </a:xfrm>
                    <a:solidFill>
                      <a:srgbClr val="00B0F0"/>
                    </a:solidFill>
                  </p:grpSpPr>
                  <p:sp>
                    <p:nvSpPr>
                      <p:cNvPr id="87" name="円/楕円 86">
                        <a:extLst>
                          <a:ext uri="{FF2B5EF4-FFF2-40B4-BE49-F238E27FC236}">
                            <a16:creationId xmlns:a16="http://schemas.microsoft.com/office/drawing/2014/main" id="{1941ACAD-151A-D9EF-1DDA-A33FBC3F6919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1600200" y="4590288"/>
                        <a:ext cx="877824" cy="877824"/>
                      </a:xfrm>
                      <a:prstGeom prst="ellipse">
                        <a:avLst/>
                      </a:prstGeom>
                      <a:grpFill/>
                      <a:ln>
                        <a:noFill/>
                      </a:ln>
                    </p:spPr>
                    <p:style>
                      <a:lnRef idx="2">
                        <a:schemeClr val="accent1">
                          <a:shade val="15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kumimoji="1" lang="ja-JP" altLang="en-US" sz="2800"/>
                      </a:p>
                    </p:txBody>
                  </p:sp>
                  <p:sp>
                    <p:nvSpPr>
                      <p:cNvPr id="88" name="台形 87">
                        <a:extLst>
                          <a:ext uri="{FF2B5EF4-FFF2-40B4-BE49-F238E27FC236}">
                            <a16:creationId xmlns:a16="http://schemas.microsoft.com/office/drawing/2014/main" id="{5B0E0EC0-0700-613B-4632-2918538E6B38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1680633" y="5135001"/>
                        <a:ext cx="716957" cy="936096"/>
                      </a:xfrm>
                      <a:prstGeom prst="trapezoid">
                        <a:avLst/>
                      </a:prstGeom>
                      <a:grpFill/>
                      <a:ln>
                        <a:noFill/>
                      </a:ln>
                    </p:spPr>
                    <p:style>
                      <a:lnRef idx="2">
                        <a:schemeClr val="accent1">
                          <a:shade val="15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kumimoji="1" lang="ja-JP" altLang="en-US" sz="2800"/>
                      </a:p>
                    </p:txBody>
                  </p:sp>
                </p:grpSp>
                <p:sp>
                  <p:nvSpPr>
                    <p:cNvPr id="85" name="テキスト ボックス 84">
                      <a:extLst>
                        <a:ext uri="{FF2B5EF4-FFF2-40B4-BE49-F238E27FC236}">
                          <a16:creationId xmlns:a16="http://schemas.microsoft.com/office/drawing/2014/main" id="{65A0CD5E-8E4B-EA44-0FEC-22F62696FE1E}"/>
                        </a:ext>
                      </a:extLst>
                    </p:cNvPr>
                    <p:cNvSpPr txBox="1"/>
                    <p:nvPr/>
                  </p:nvSpPr>
                  <p:spPr>
                    <a:xfrm>
                      <a:off x="11532110" y="15560054"/>
                      <a:ext cx="1946903" cy="584775"/>
                    </a:xfrm>
                    <a:prstGeom prst="rect">
                      <a:avLst/>
                    </a:prstGeom>
                    <a:noFill/>
                  </p:spPr>
                  <p:txBody>
                    <a:bodyPr wrap="square" rtlCol="0">
                      <a:spAutoFit/>
                    </a:bodyPr>
                    <a:lstStyle/>
                    <a:p>
                      <a:pPr algn="ctr"/>
                      <a:r>
                        <a:rPr kumimoji="1" lang="ja-JP" altLang="en-US" sz="3200">
                          <a:latin typeface="Yu Gothic" panose="020B0400000000000000" pitchFamily="34" charset="-128"/>
                          <a:ea typeface="Yu Gothic" panose="020B0400000000000000" pitchFamily="34" charset="-128"/>
                        </a:rPr>
                        <a:t>ユーザ</a:t>
                      </a:r>
                    </a:p>
                  </p:txBody>
                </p:sp>
                <p:sp>
                  <p:nvSpPr>
                    <p:cNvPr id="86" name="正方形/長方形 85">
                      <a:extLst>
                        <a:ext uri="{FF2B5EF4-FFF2-40B4-BE49-F238E27FC236}">
                          <a16:creationId xmlns:a16="http://schemas.microsoft.com/office/drawing/2014/main" id="{1E8D0F28-68C2-AA4F-FC0B-304FC4B95EDD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8475405" y="15676684"/>
                      <a:ext cx="2221775" cy="583138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/>
                  </p:spPr>
                  <p:style>
                    <a:lnRef idx="2">
                      <a:schemeClr val="dk1"/>
                    </a:lnRef>
                    <a:fillRef idx="1">
                      <a:schemeClr val="lt1"/>
                    </a:fillRef>
                    <a:effectRef idx="0">
                      <a:schemeClr val="dk1"/>
                    </a:effectRef>
                    <a:fontRef idx="minor">
                      <a:schemeClr val="dk1"/>
                    </a:fontRef>
                  </p:style>
                  <p:txBody>
                    <a:bodyPr rtlCol="0" anchor="ctr"/>
                    <a:lstStyle/>
                    <a:p>
                      <a:pPr algn="ctr"/>
                      <a:r>
                        <a:rPr kumimoji="1" lang="en-US" altLang="ja-JP" sz="3200" dirty="0">
                          <a:solidFill>
                            <a:schemeClr val="tx1"/>
                          </a:solidFill>
                          <a:latin typeface="Yu Gothic" panose="020B0400000000000000" pitchFamily="34" charset="-128"/>
                          <a:ea typeface="Yu Gothic" panose="020B0400000000000000" pitchFamily="34" charset="-128"/>
                        </a:rPr>
                        <a:t>VM</a:t>
                      </a:r>
                      <a:r>
                        <a:rPr kumimoji="1" lang="ja-JP" altLang="en-US" sz="3200">
                          <a:solidFill>
                            <a:schemeClr val="tx1"/>
                          </a:solidFill>
                          <a:latin typeface="Yu Gothic" panose="020B0400000000000000" pitchFamily="34" charset="-128"/>
                          <a:ea typeface="Yu Gothic" panose="020B0400000000000000" pitchFamily="34" charset="-128"/>
                        </a:rPr>
                        <a:t>内情報</a:t>
                      </a:r>
                    </a:p>
                  </p:txBody>
                </p:sp>
              </p:grpSp>
              <p:sp>
                <p:nvSpPr>
                  <p:cNvPr id="93" name="正方形/長方形 92">
                    <a:extLst>
                      <a:ext uri="{FF2B5EF4-FFF2-40B4-BE49-F238E27FC236}">
                        <a16:creationId xmlns:a16="http://schemas.microsoft.com/office/drawing/2014/main" id="{97FA75A0-688C-135A-FB60-6C0FBC16B2A0}"/>
                      </a:ext>
                    </a:extLst>
                  </p:cNvPr>
                  <p:cNvSpPr/>
                  <p:nvPr/>
                </p:nvSpPr>
                <p:spPr>
                  <a:xfrm>
                    <a:off x="7935221" y="15474388"/>
                    <a:ext cx="3409053" cy="547131"/>
                  </a:xfrm>
                  <a:prstGeom prst="rect">
                    <a:avLst/>
                  </a:prstGeom>
                  <a:solidFill>
                    <a:schemeClr val="bg1"/>
                  </a:solidFill>
                  <a:ln w="28575"/>
                </p:spPr>
                <p:style>
                  <a:lnRef idx="2">
                    <a:schemeClr val="dk1"/>
                  </a:lnRef>
                  <a:fillRef idx="1">
                    <a:schemeClr val="lt1"/>
                  </a:fillRef>
                  <a:effectRef idx="0">
                    <a:schemeClr val="dk1"/>
                  </a:effectRef>
                  <a:fontRef idx="minor">
                    <a:schemeClr val="dk1"/>
                  </a:fontRef>
                </p:style>
                <p:txBody>
                  <a:bodyPr rtlCol="0" anchor="ctr"/>
                  <a:lstStyle/>
                  <a:p>
                    <a:pPr algn="ctr"/>
                    <a:r>
                      <a:rPr kumimoji="1" lang="en-US" altLang="ja-JP" sz="3200" dirty="0">
                        <a:solidFill>
                          <a:schemeClr val="tx1"/>
                        </a:solidFill>
                        <a:latin typeface="Yu Gothic" panose="020B0400000000000000" pitchFamily="34" charset="-128"/>
                        <a:ea typeface="Yu Gothic" panose="020B0400000000000000" pitchFamily="34" charset="-128"/>
                      </a:rPr>
                      <a:t>P4</a:t>
                    </a:r>
                    <a:r>
                      <a:rPr kumimoji="1" lang="ja-JP" altLang="en-US" sz="3200">
                        <a:solidFill>
                          <a:schemeClr val="tx1"/>
                        </a:solidFill>
                        <a:latin typeface="Yu Gothic" panose="020B0400000000000000" pitchFamily="34" charset="-128"/>
                        <a:ea typeface="Yu Gothic" panose="020B0400000000000000" pitchFamily="34" charset="-128"/>
                      </a:rPr>
                      <a:t>プログラム</a:t>
                    </a:r>
                  </a:p>
                </p:txBody>
              </p:sp>
            </p:grpSp>
            <p:sp>
              <p:nvSpPr>
                <p:cNvPr id="95" name="正方形/長方形 94">
                  <a:extLst>
                    <a:ext uri="{FF2B5EF4-FFF2-40B4-BE49-F238E27FC236}">
                      <a16:creationId xmlns:a16="http://schemas.microsoft.com/office/drawing/2014/main" id="{C1B58526-6E94-F68F-9FD5-650C059A7077}"/>
                    </a:ext>
                  </a:extLst>
                </p:cNvPr>
                <p:cNvSpPr/>
                <p:nvPr/>
              </p:nvSpPr>
              <p:spPr>
                <a:xfrm>
                  <a:off x="861369" y="13632369"/>
                  <a:ext cx="1995305" cy="640720"/>
                </a:xfrm>
                <a:prstGeom prst="rect">
                  <a:avLst/>
                </a:prstGeom>
                <a:solidFill>
                  <a:schemeClr val="bg1"/>
                </a:solidFill>
                <a:ln w="28575"/>
              </p:spPr>
              <p:style>
                <a:lnRef idx="2">
                  <a:schemeClr val="dk1"/>
                </a:lnRef>
                <a:fillRef idx="1">
                  <a:schemeClr val="lt1"/>
                </a:fillRef>
                <a:effectRef idx="0">
                  <a:schemeClr val="dk1"/>
                </a:effectRef>
                <a:fontRef idx="minor">
                  <a:schemeClr val="dk1"/>
                </a:fontRef>
              </p:style>
              <p:txBody>
                <a:bodyPr rtlCol="0" anchor="ctr"/>
                <a:lstStyle/>
                <a:p>
                  <a:pPr algn="ctr"/>
                  <a:r>
                    <a:rPr kumimoji="1" lang="ja-JP" altLang="en-US" sz="3200">
                      <a:solidFill>
                        <a:srgbClr val="FF0000"/>
                      </a:solidFill>
                      <a:latin typeface="Yu Gothic" panose="020B0400000000000000" pitchFamily="34" charset="-128"/>
                      <a:ea typeface="Yu Gothic" panose="020B0400000000000000" pitchFamily="34" charset="-128"/>
                    </a:rPr>
                    <a:t>パケット</a:t>
                  </a:r>
                </a:p>
              </p:txBody>
            </p:sp>
            <p:cxnSp>
              <p:nvCxnSpPr>
                <p:cNvPr id="98" name="直線矢印コネクタ 97">
                  <a:extLst>
                    <a:ext uri="{FF2B5EF4-FFF2-40B4-BE49-F238E27FC236}">
                      <a16:creationId xmlns:a16="http://schemas.microsoft.com/office/drawing/2014/main" id="{AD93F02E-0005-8ADD-8912-116BCC1CA004}"/>
                    </a:ext>
                  </a:extLst>
                </p:cNvPr>
                <p:cNvCxnSpPr>
                  <a:cxnSpLocks/>
                  <a:stCxn id="95" idx="3"/>
                  <a:endCxn id="43" idx="1"/>
                </p:cNvCxnSpPr>
                <p:nvPr/>
              </p:nvCxnSpPr>
              <p:spPr>
                <a:xfrm>
                  <a:off x="2856674" y="13952729"/>
                  <a:ext cx="2119537" cy="8281"/>
                </a:xfrm>
                <a:prstGeom prst="straightConnector1">
                  <a:avLst/>
                </a:prstGeom>
                <a:ln w="76200">
                  <a:solidFill>
                    <a:srgbClr val="FF0000"/>
                  </a:solidFill>
                  <a:tailEnd type="triangle"/>
                </a:ln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121" name="テキスト ボックス 120">
                <a:extLst>
                  <a:ext uri="{FF2B5EF4-FFF2-40B4-BE49-F238E27FC236}">
                    <a16:creationId xmlns:a16="http://schemas.microsoft.com/office/drawing/2014/main" id="{23BC1DDE-D760-F92A-D259-2FA19D98C8EF}"/>
                  </a:ext>
                </a:extLst>
              </p:cNvPr>
              <p:cNvSpPr txBox="1"/>
              <p:nvPr/>
            </p:nvSpPr>
            <p:spPr>
              <a:xfrm>
                <a:off x="10817126" y="12091426"/>
                <a:ext cx="1512168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kumimoji="1" lang="ja-JP" altLang="en-US" sz="3200">
                    <a:solidFill>
                      <a:srgbClr val="FF0000"/>
                    </a:solidFill>
                  </a:rPr>
                  <a:t>ホスト</a:t>
                </a:r>
              </a:p>
            </p:txBody>
          </p:sp>
        </p:grpSp>
      </p:grpSp>
      <p:cxnSp>
        <p:nvCxnSpPr>
          <p:cNvPr id="214" name="直線矢印コネクタ 213">
            <a:extLst>
              <a:ext uri="{FF2B5EF4-FFF2-40B4-BE49-F238E27FC236}">
                <a16:creationId xmlns:a16="http://schemas.microsoft.com/office/drawing/2014/main" id="{A4DA5A6F-7577-C8D1-1AB9-2B10E637009D}"/>
              </a:ext>
            </a:extLst>
          </p:cNvPr>
          <p:cNvCxnSpPr>
            <a:cxnSpLocks/>
            <a:stCxn id="150" idx="3"/>
            <a:endCxn id="149" idx="1"/>
          </p:cNvCxnSpPr>
          <p:nvPr/>
        </p:nvCxnSpPr>
        <p:spPr>
          <a:xfrm>
            <a:off x="7903030" y="26525354"/>
            <a:ext cx="1977992" cy="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25" name="直線矢印コネクタ 224">
            <a:extLst>
              <a:ext uri="{FF2B5EF4-FFF2-40B4-BE49-F238E27FC236}">
                <a16:creationId xmlns:a16="http://schemas.microsoft.com/office/drawing/2014/main" id="{ADB2E704-CCA4-2CD3-7384-D34A267A4F91}"/>
              </a:ext>
            </a:extLst>
          </p:cNvPr>
          <p:cNvCxnSpPr>
            <a:cxnSpLocks/>
          </p:cNvCxnSpPr>
          <p:nvPr/>
        </p:nvCxnSpPr>
        <p:spPr>
          <a:xfrm flipV="1">
            <a:off x="6755260" y="26794097"/>
            <a:ext cx="0" cy="656456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23" name="直線矢印コネクタ 222">
            <a:extLst>
              <a:ext uri="{FF2B5EF4-FFF2-40B4-BE49-F238E27FC236}">
                <a16:creationId xmlns:a16="http://schemas.microsoft.com/office/drawing/2014/main" id="{407F32D2-2354-C6EF-8BF7-F2491E189C55}"/>
              </a:ext>
            </a:extLst>
          </p:cNvPr>
          <p:cNvCxnSpPr>
            <a:cxnSpLocks/>
          </p:cNvCxnSpPr>
          <p:nvPr/>
        </p:nvCxnSpPr>
        <p:spPr>
          <a:xfrm>
            <a:off x="5128494" y="26730473"/>
            <a:ext cx="0" cy="648072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19" name="角丸四角形 218">
            <a:extLst>
              <a:ext uri="{FF2B5EF4-FFF2-40B4-BE49-F238E27FC236}">
                <a16:creationId xmlns:a16="http://schemas.microsoft.com/office/drawing/2014/main" id="{C631F56F-AD1F-06EB-7BF7-B5004F2B8506}"/>
              </a:ext>
            </a:extLst>
          </p:cNvPr>
          <p:cNvSpPr/>
          <p:nvPr/>
        </p:nvSpPr>
        <p:spPr>
          <a:xfrm>
            <a:off x="3832350" y="27407307"/>
            <a:ext cx="4104456" cy="1755173"/>
          </a:xfrm>
          <a:prstGeom prst="roundRect">
            <a:avLst/>
          </a:prstGeom>
          <a:ln w="28575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kumimoji="1" lang="ja-JP" altLang="en-US" sz="3200">
                <a:solidFill>
                  <a:schemeClr val="bg1"/>
                </a:solidFill>
                <a:latin typeface="Yu Gothic" panose="020B0400000000000000" pitchFamily="34" charset="-128"/>
                <a:ea typeface="Yu Gothic" panose="020B0400000000000000" pitchFamily="34" charset="-128"/>
              </a:rPr>
              <a:t>ユーザ</a:t>
            </a:r>
            <a:r>
              <a:rPr kumimoji="1" lang="en-US" altLang="ja-JP" sz="3200" dirty="0">
                <a:solidFill>
                  <a:schemeClr val="bg1"/>
                </a:solidFill>
                <a:latin typeface="Yu Gothic" panose="020B0400000000000000" pitchFamily="34" charset="-128"/>
                <a:ea typeface="Yu Gothic" panose="020B0400000000000000" pitchFamily="34" charset="-128"/>
              </a:rPr>
              <a:t>A</a:t>
            </a:r>
            <a:r>
              <a:rPr kumimoji="1" lang="ja-JP" altLang="en-US" sz="3200">
                <a:solidFill>
                  <a:schemeClr val="bg1"/>
                </a:solidFill>
                <a:latin typeface="Yu Gothic" panose="020B0400000000000000" pitchFamily="34" charset="-128"/>
                <a:ea typeface="Yu Gothic" panose="020B0400000000000000" pitchFamily="34" charset="-128"/>
              </a:rPr>
              <a:t>の</a:t>
            </a:r>
            <a:r>
              <a:rPr kumimoji="1" lang="en-US" altLang="ja-JP" sz="3200" dirty="0">
                <a:solidFill>
                  <a:schemeClr val="bg1"/>
                </a:solidFill>
                <a:latin typeface="Yu Gothic" panose="020B0400000000000000" pitchFamily="34" charset="-128"/>
                <a:ea typeface="Yu Gothic" panose="020B0400000000000000" pitchFamily="34" charset="-128"/>
              </a:rPr>
              <a:t>P4</a:t>
            </a:r>
            <a:r>
              <a:rPr kumimoji="1" lang="ja-JP" altLang="en-US" sz="3200">
                <a:solidFill>
                  <a:schemeClr val="bg1"/>
                </a:solidFill>
                <a:latin typeface="Yu Gothic" panose="020B0400000000000000" pitchFamily="34" charset="-128"/>
                <a:ea typeface="Yu Gothic" panose="020B0400000000000000" pitchFamily="34" charset="-128"/>
              </a:rPr>
              <a:t> </a:t>
            </a:r>
            <a:r>
              <a:rPr kumimoji="1" lang="en-US" altLang="ja-JP" sz="3200" dirty="0">
                <a:solidFill>
                  <a:schemeClr val="bg1"/>
                </a:solidFill>
                <a:latin typeface="Yu Gothic" panose="020B0400000000000000" pitchFamily="34" charset="-128"/>
                <a:ea typeface="Yu Gothic" panose="020B0400000000000000" pitchFamily="34" charset="-128"/>
              </a:rPr>
              <a:t>VM</a:t>
            </a:r>
            <a:r>
              <a:rPr kumimoji="1" lang="ja-JP" altLang="en-US" sz="3200">
                <a:solidFill>
                  <a:schemeClr val="bg1"/>
                </a:solidFill>
                <a:latin typeface="Yu Gothic" panose="020B0400000000000000" pitchFamily="34" charset="-128"/>
                <a:ea typeface="Yu Gothic" panose="020B0400000000000000" pitchFamily="34" charset="-128"/>
              </a:rPr>
              <a:t> 🔐</a:t>
            </a:r>
          </a:p>
        </p:txBody>
      </p:sp>
      <p:sp>
        <p:nvSpPr>
          <p:cNvPr id="125" name="角丸四角形 124">
            <a:extLst>
              <a:ext uri="{FF2B5EF4-FFF2-40B4-BE49-F238E27FC236}">
                <a16:creationId xmlns:a16="http://schemas.microsoft.com/office/drawing/2014/main" id="{97616638-36CF-A774-3DEC-379226E98433}"/>
              </a:ext>
            </a:extLst>
          </p:cNvPr>
          <p:cNvSpPr/>
          <p:nvPr/>
        </p:nvSpPr>
        <p:spPr>
          <a:xfrm>
            <a:off x="3472323" y="25995652"/>
            <a:ext cx="10922946" cy="3744416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cxnSp>
        <p:nvCxnSpPr>
          <p:cNvPr id="232" name="曲線コネクタ 231">
            <a:extLst>
              <a:ext uri="{FF2B5EF4-FFF2-40B4-BE49-F238E27FC236}">
                <a16:creationId xmlns:a16="http://schemas.microsoft.com/office/drawing/2014/main" id="{8A6C6DBC-120D-8025-B685-33CB0630AE2C}"/>
              </a:ext>
            </a:extLst>
          </p:cNvPr>
          <p:cNvCxnSpPr>
            <a:stCxn id="212" idx="2"/>
            <a:endCxn id="134" idx="3"/>
          </p:cNvCxnSpPr>
          <p:nvPr/>
        </p:nvCxnSpPr>
        <p:spPr>
          <a:xfrm rot="5400000">
            <a:off x="8551477" y="26037315"/>
            <a:ext cx="1227100" cy="3608569"/>
          </a:xfrm>
          <a:prstGeom prst="curvedConnector2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49" name="角丸四角形 148">
            <a:extLst>
              <a:ext uri="{FF2B5EF4-FFF2-40B4-BE49-F238E27FC236}">
                <a16:creationId xmlns:a16="http://schemas.microsoft.com/office/drawing/2014/main" id="{C3F2A6DC-DC46-4BE3-2E71-00AAE327E86C}"/>
              </a:ext>
            </a:extLst>
          </p:cNvPr>
          <p:cNvSpPr/>
          <p:nvPr/>
        </p:nvSpPr>
        <p:spPr>
          <a:xfrm>
            <a:off x="9881022" y="26088440"/>
            <a:ext cx="1905210" cy="998712"/>
          </a:xfrm>
          <a:prstGeom prst="roundRect">
            <a:avLst/>
          </a:prstGeom>
          <a:ln w="28575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sz="3200">
              <a:solidFill>
                <a:schemeClr val="bg1"/>
              </a:solidFill>
              <a:latin typeface="Yu Gothic" panose="020B0400000000000000" pitchFamily="34" charset="-128"/>
              <a:ea typeface="Yu Gothic" panose="020B0400000000000000" pitchFamily="34" charset="-128"/>
            </a:endParaRPr>
          </a:p>
        </p:txBody>
      </p:sp>
      <p:sp>
        <p:nvSpPr>
          <p:cNvPr id="150" name="角丸四角形 149">
            <a:extLst>
              <a:ext uri="{FF2B5EF4-FFF2-40B4-BE49-F238E27FC236}">
                <a16:creationId xmlns:a16="http://schemas.microsoft.com/office/drawing/2014/main" id="{7926C827-ECBF-2687-D68C-BA02F9766937}"/>
              </a:ext>
            </a:extLst>
          </p:cNvPr>
          <p:cNvSpPr/>
          <p:nvPr/>
        </p:nvSpPr>
        <p:spPr>
          <a:xfrm>
            <a:off x="4120382" y="26227619"/>
            <a:ext cx="3782648" cy="595469"/>
          </a:xfrm>
          <a:prstGeom prst="roundRect">
            <a:avLst/>
          </a:prstGeom>
          <a:ln w="28575"/>
        </p:spPr>
        <p:style>
          <a:lnRef idx="2">
            <a:schemeClr val="accent2">
              <a:shade val="15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kumimoji="1" lang="ja-JP" altLang="en-US" sz="3200">
                <a:solidFill>
                  <a:schemeClr val="bg1"/>
                </a:solidFill>
                <a:latin typeface="Yu Gothic" panose="020B0400000000000000" pitchFamily="34" charset="-128"/>
                <a:ea typeface="Yu Gothic" panose="020B0400000000000000" pitchFamily="34" charset="-128"/>
              </a:rPr>
              <a:t>仮想スイッチ</a:t>
            </a:r>
          </a:p>
        </p:txBody>
      </p:sp>
      <p:grpSp>
        <p:nvGrpSpPr>
          <p:cNvPr id="234" name="グループ化 233">
            <a:extLst>
              <a:ext uri="{FF2B5EF4-FFF2-40B4-BE49-F238E27FC236}">
                <a16:creationId xmlns:a16="http://schemas.microsoft.com/office/drawing/2014/main" id="{455C803F-A8B9-B80B-FFA0-1321C3B0FC66}"/>
              </a:ext>
            </a:extLst>
          </p:cNvPr>
          <p:cNvGrpSpPr/>
          <p:nvPr/>
        </p:nvGrpSpPr>
        <p:grpSpPr>
          <a:xfrm>
            <a:off x="12185739" y="26633808"/>
            <a:ext cx="1512668" cy="2534847"/>
            <a:chOff x="12185739" y="26633808"/>
            <a:chExt cx="1512668" cy="2534847"/>
          </a:xfrm>
        </p:grpSpPr>
        <p:sp>
          <p:nvSpPr>
            <p:cNvPr id="182" name="円/楕円 181">
              <a:extLst>
                <a:ext uri="{FF2B5EF4-FFF2-40B4-BE49-F238E27FC236}">
                  <a16:creationId xmlns:a16="http://schemas.microsoft.com/office/drawing/2014/main" id="{C37E3EE3-B101-21E4-DC6C-6F3166268666}"/>
                </a:ext>
              </a:extLst>
            </p:cNvPr>
            <p:cNvSpPr/>
            <p:nvPr/>
          </p:nvSpPr>
          <p:spPr>
            <a:xfrm>
              <a:off x="12185739" y="26633808"/>
              <a:ext cx="1512668" cy="1502658"/>
            </a:xfrm>
            <a:prstGeom prst="ellipse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 sz="2800"/>
            </a:p>
          </p:txBody>
        </p:sp>
        <p:sp>
          <p:nvSpPr>
            <p:cNvPr id="183" name="台形 182">
              <a:extLst>
                <a:ext uri="{FF2B5EF4-FFF2-40B4-BE49-F238E27FC236}">
                  <a16:creationId xmlns:a16="http://schemas.microsoft.com/office/drawing/2014/main" id="{129B4571-7C90-663A-2B62-03362EEDB62D}"/>
                </a:ext>
              </a:extLst>
            </p:cNvPr>
            <p:cNvSpPr/>
            <p:nvPr/>
          </p:nvSpPr>
          <p:spPr>
            <a:xfrm>
              <a:off x="12324341" y="27566247"/>
              <a:ext cx="1235462" cy="1602408"/>
            </a:xfrm>
            <a:prstGeom prst="trapezoid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 sz="2800"/>
            </a:p>
          </p:txBody>
        </p:sp>
      </p:grpSp>
      <p:sp>
        <p:nvSpPr>
          <p:cNvPr id="177" name="テキスト ボックス 176">
            <a:extLst>
              <a:ext uri="{FF2B5EF4-FFF2-40B4-BE49-F238E27FC236}">
                <a16:creationId xmlns:a16="http://schemas.microsoft.com/office/drawing/2014/main" id="{60EBF099-DCBC-AE6F-8662-D2E91EEA69A6}"/>
              </a:ext>
            </a:extLst>
          </p:cNvPr>
          <p:cNvSpPr txBox="1"/>
          <p:nvPr/>
        </p:nvSpPr>
        <p:spPr>
          <a:xfrm>
            <a:off x="11968620" y="26043213"/>
            <a:ext cx="194690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ja-JP" altLang="en-US" sz="3200">
                <a:latin typeface="Yu Gothic" panose="020B0400000000000000" pitchFamily="34" charset="-128"/>
                <a:ea typeface="Yu Gothic" panose="020B0400000000000000" pitchFamily="34" charset="-128"/>
              </a:rPr>
              <a:t>ユーザ</a:t>
            </a:r>
            <a:r>
              <a:rPr kumimoji="1" lang="en-US" altLang="ja-JP" sz="3200" dirty="0">
                <a:latin typeface="Yu Gothic" panose="020B0400000000000000" pitchFamily="34" charset="-128"/>
                <a:ea typeface="Yu Gothic" panose="020B0400000000000000" pitchFamily="34" charset="-128"/>
              </a:rPr>
              <a:t>A</a:t>
            </a:r>
          </a:p>
        </p:txBody>
      </p:sp>
      <p:sp>
        <p:nvSpPr>
          <p:cNvPr id="179" name="正方形/長方形 178">
            <a:extLst>
              <a:ext uri="{FF2B5EF4-FFF2-40B4-BE49-F238E27FC236}">
                <a16:creationId xmlns:a16="http://schemas.microsoft.com/office/drawing/2014/main" id="{0D38EEAA-30F2-D4FE-90BD-8B29EBD3F15B}"/>
              </a:ext>
            </a:extLst>
          </p:cNvPr>
          <p:cNvSpPr/>
          <p:nvPr/>
        </p:nvSpPr>
        <p:spPr>
          <a:xfrm>
            <a:off x="8406857" y="27537785"/>
            <a:ext cx="2221775" cy="583138"/>
          </a:xfrm>
          <a:prstGeom prst="rect">
            <a:avLst/>
          </a:prstGeom>
          <a:solidFill>
            <a:schemeClr val="bg1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en-US" altLang="ja-JP" sz="3200" dirty="0">
                <a:solidFill>
                  <a:schemeClr val="tx1"/>
                </a:solidFill>
                <a:latin typeface="Yu Gothic" panose="020B0400000000000000" pitchFamily="34" charset="-128"/>
                <a:ea typeface="Yu Gothic" panose="020B0400000000000000" pitchFamily="34" charset="-128"/>
              </a:rPr>
              <a:t>VM</a:t>
            </a:r>
            <a:r>
              <a:rPr kumimoji="1" lang="ja-JP" altLang="en-US" sz="3200">
                <a:solidFill>
                  <a:schemeClr val="tx1"/>
                </a:solidFill>
                <a:latin typeface="Yu Gothic" panose="020B0400000000000000" pitchFamily="34" charset="-128"/>
                <a:ea typeface="Yu Gothic" panose="020B0400000000000000" pitchFamily="34" charset="-128"/>
              </a:rPr>
              <a:t>内情報</a:t>
            </a:r>
          </a:p>
        </p:txBody>
      </p:sp>
      <p:sp>
        <p:nvSpPr>
          <p:cNvPr id="134" name="正方形/長方形 133">
            <a:extLst>
              <a:ext uri="{FF2B5EF4-FFF2-40B4-BE49-F238E27FC236}">
                <a16:creationId xmlns:a16="http://schemas.microsoft.com/office/drawing/2014/main" id="{A292F0C9-0ECE-028B-C209-69DBFCD19E69}"/>
              </a:ext>
            </a:extLst>
          </p:cNvPr>
          <p:cNvSpPr/>
          <p:nvPr/>
        </p:nvSpPr>
        <p:spPr>
          <a:xfrm>
            <a:off x="4408414" y="28181583"/>
            <a:ext cx="2952328" cy="547131"/>
          </a:xfrm>
          <a:prstGeom prst="rect">
            <a:avLst/>
          </a:prstGeom>
          <a:solidFill>
            <a:schemeClr val="bg1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en-US" altLang="ja-JP" sz="3200" dirty="0">
                <a:solidFill>
                  <a:schemeClr val="tx1"/>
                </a:solidFill>
                <a:latin typeface="Yu Gothic" panose="020B0400000000000000" pitchFamily="34" charset="-128"/>
                <a:ea typeface="Yu Gothic" panose="020B0400000000000000" pitchFamily="34" charset="-128"/>
              </a:rPr>
              <a:t>P4</a:t>
            </a:r>
            <a:r>
              <a:rPr kumimoji="1" lang="ja-JP" altLang="en-US" sz="3200">
                <a:solidFill>
                  <a:schemeClr val="tx1"/>
                </a:solidFill>
                <a:latin typeface="Yu Gothic" panose="020B0400000000000000" pitchFamily="34" charset="-128"/>
                <a:ea typeface="Yu Gothic" panose="020B0400000000000000" pitchFamily="34" charset="-128"/>
              </a:rPr>
              <a:t>プログラム</a:t>
            </a:r>
          </a:p>
        </p:txBody>
      </p:sp>
      <p:sp>
        <p:nvSpPr>
          <p:cNvPr id="131" name="正方形/長方形 130">
            <a:extLst>
              <a:ext uri="{FF2B5EF4-FFF2-40B4-BE49-F238E27FC236}">
                <a16:creationId xmlns:a16="http://schemas.microsoft.com/office/drawing/2014/main" id="{FECD99F5-AE7F-97A7-528F-35276BD99C47}"/>
              </a:ext>
            </a:extLst>
          </p:cNvPr>
          <p:cNvSpPr/>
          <p:nvPr/>
        </p:nvSpPr>
        <p:spPr>
          <a:xfrm>
            <a:off x="1347229" y="26246279"/>
            <a:ext cx="1995305" cy="558149"/>
          </a:xfrm>
          <a:prstGeom prst="rect">
            <a:avLst/>
          </a:prstGeom>
          <a:solidFill>
            <a:schemeClr val="bg1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ja-JP" altLang="en-US" sz="3200">
                <a:solidFill>
                  <a:srgbClr val="FF0000"/>
                </a:solidFill>
                <a:latin typeface="Yu Gothic" panose="020B0400000000000000" pitchFamily="34" charset="-128"/>
                <a:ea typeface="Yu Gothic" panose="020B0400000000000000" pitchFamily="34" charset="-128"/>
              </a:rPr>
              <a:t>パケット</a:t>
            </a:r>
          </a:p>
        </p:txBody>
      </p:sp>
      <p:cxnSp>
        <p:nvCxnSpPr>
          <p:cNvPr id="132" name="直線矢印コネクタ 131">
            <a:extLst>
              <a:ext uri="{FF2B5EF4-FFF2-40B4-BE49-F238E27FC236}">
                <a16:creationId xmlns:a16="http://schemas.microsoft.com/office/drawing/2014/main" id="{0A2A41CC-3977-57AB-137B-F009857A84C2}"/>
              </a:ext>
            </a:extLst>
          </p:cNvPr>
          <p:cNvCxnSpPr>
            <a:cxnSpLocks/>
            <a:stCxn id="131" idx="3"/>
            <a:endCxn id="150" idx="1"/>
          </p:cNvCxnSpPr>
          <p:nvPr/>
        </p:nvCxnSpPr>
        <p:spPr>
          <a:xfrm>
            <a:off x="3342534" y="26525354"/>
            <a:ext cx="777848" cy="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12" name="角丸四角形 211">
            <a:extLst>
              <a:ext uri="{FF2B5EF4-FFF2-40B4-BE49-F238E27FC236}">
                <a16:creationId xmlns:a16="http://schemas.microsoft.com/office/drawing/2014/main" id="{AC8B081D-8357-079B-6505-0545A01F2940}"/>
              </a:ext>
            </a:extLst>
          </p:cNvPr>
          <p:cNvSpPr/>
          <p:nvPr/>
        </p:nvSpPr>
        <p:spPr>
          <a:xfrm>
            <a:off x="10016706" y="26229337"/>
            <a:ext cx="1905210" cy="998712"/>
          </a:xfrm>
          <a:prstGeom prst="roundRect">
            <a:avLst/>
          </a:prstGeom>
          <a:ln w="28575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ja-JP" altLang="en-US" sz="3200">
                <a:solidFill>
                  <a:schemeClr val="bg1"/>
                </a:solidFill>
                <a:latin typeface="Yu Gothic" panose="020B0400000000000000" pitchFamily="34" charset="-128"/>
                <a:ea typeface="Yu Gothic" panose="020B0400000000000000" pitchFamily="34" charset="-128"/>
              </a:rPr>
              <a:t>ユーザ</a:t>
            </a:r>
            <a:r>
              <a:rPr kumimoji="1" lang="en-US" altLang="ja-JP" sz="3200" dirty="0">
                <a:solidFill>
                  <a:schemeClr val="bg1"/>
                </a:solidFill>
                <a:latin typeface="Yu Gothic" panose="020B0400000000000000" pitchFamily="34" charset="-128"/>
                <a:ea typeface="Yu Gothic" panose="020B0400000000000000" pitchFamily="34" charset="-128"/>
              </a:rPr>
              <a:t>A</a:t>
            </a:r>
            <a:r>
              <a:rPr kumimoji="1" lang="ja-JP" altLang="en-US" sz="3200">
                <a:solidFill>
                  <a:schemeClr val="bg1"/>
                </a:solidFill>
                <a:latin typeface="Yu Gothic" panose="020B0400000000000000" pitchFamily="34" charset="-128"/>
                <a:ea typeface="Yu Gothic" panose="020B0400000000000000" pitchFamily="34" charset="-128"/>
              </a:rPr>
              <a:t>の</a:t>
            </a:r>
            <a:r>
              <a:rPr kumimoji="1" lang="en-US" altLang="ja-JP" sz="3200" dirty="0">
                <a:solidFill>
                  <a:schemeClr val="bg1"/>
                </a:solidFill>
                <a:latin typeface="Yu Gothic" panose="020B0400000000000000" pitchFamily="34" charset="-128"/>
                <a:ea typeface="Yu Gothic" panose="020B0400000000000000" pitchFamily="34" charset="-128"/>
              </a:rPr>
              <a:t>VM</a:t>
            </a:r>
            <a:endParaRPr kumimoji="1" lang="ja-JP" altLang="en-US" sz="3200">
              <a:solidFill>
                <a:schemeClr val="bg1"/>
              </a:solidFill>
              <a:latin typeface="Yu Gothic" panose="020B0400000000000000" pitchFamily="34" charset="-128"/>
              <a:ea typeface="Yu Gothic" panose="020B0400000000000000" pitchFamily="34" charset="-128"/>
            </a:endParaRPr>
          </a:p>
        </p:txBody>
      </p:sp>
      <p:cxnSp>
        <p:nvCxnSpPr>
          <p:cNvPr id="236" name="曲線コネクタ 235">
            <a:extLst>
              <a:ext uri="{FF2B5EF4-FFF2-40B4-BE49-F238E27FC236}">
                <a16:creationId xmlns:a16="http://schemas.microsoft.com/office/drawing/2014/main" id="{4EB22E29-1098-F47C-6ADB-720047114711}"/>
              </a:ext>
            </a:extLst>
          </p:cNvPr>
          <p:cNvCxnSpPr>
            <a:stCxn id="183" idx="1"/>
            <a:endCxn id="134" idx="3"/>
          </p:cNvCxnSpPr>
          <p:nvPr/>
        </p:nvCxnSpPr>
        <p:spPr>
          <a:xfrm rot="10800000" flipV="1">
            <a:off x="7360742" y="28367451"/>
            <a:ext cx="5118032" cy="87698"/>
          </a:xfrm>
          <a:prstGeom prst="curvedConnector3">
            <a:avLst>
              <a:gd name="adj1" fmla="val 29682"/>
            </a:avLst>
          </a:prstGeom>
          <a:ln w="57150">
            <a:solidFill>
              <a:srgbClr val="FF000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9" name="正方形/長方形 228">
            <a:extLst>
              <a:ext uri="{FF2B5EF4-FFF2-40B4-BE49-F238E27FC236}">
                <a16:creationId xmlns:a16="http://schemas.microsoft.com/office/drawing/2014/main" id="{E648A3AF-AE7B-23EA-C7BF-7F71C4A5B446}"/>
              </a:ext>
            </a:extLst>
          </p:cNvPr>
          <p:cNvSpPr/>
          <p:nvPr/>
        </p:nvSpPr>
        <p:spPr>
          <a:xfrm>
            <a:off x="9357463" y="28273143"/>
            <a:ext cx="2952328" cy="547131"/>
          </a:xfrm>
          <a:prstGeom prst="rect">
            <a:avLst/>
          </a:prstGeom>
          <a:solidFill>
            <a:schemeClr val="bg1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en-US" altLang="ja-JP" sz="3200" dirty="0">
                <a:solidFill>
                  <a:schemeClr val="tx1"/>
                </a:solidFill>
                <a:latin typeface="Yu Gothic" panose="020B0400000000000000" pitchFamily="34" charset="-128"/>
                <a:ea typeface="Yu Gothic" panose="020B0400000000000000" pitchFamily="34" charset="-128"/>
              </a:rPr>
              <a:t>P4</a:t>
            </a:r>
            <a:r>
              <a:rPr kumimoji="1" lang="ja-JP" altLang="en-US" sz="3200">
                <a:solidFill>
                  <a:schemeClr val="tx1"/>
                </a:solidFill>
                <a:latin typeface="Yu Gothic" panose="020B0400000000000000" pitchFamily="34" charset="-128"/>
                <a:ea typeface="Yu Gothic" panose="020B0400000000000000" pitchFamily="34" charset="-128"/>
              </a:rPr>
              <a:t>プログラム</a:t>
            </a:r>
          </a:p>
        </p:txBody>
      </p:sp>
      <p:sp>
        <p:nvSpPr>
          <p:cNvPr id="239" name="テキスト ボックス 238">
            <a:extLst>
              <a:ext uri="{FF2B5EF4-FFF2-40B4-BE49-F238E27FC236}">
                <a16:creationId xmlns:a16="http://schemas.microsoft.com/office/drawing/2014/main" id="{B799EE36-0529-3FAF-BBAB-73AB9E0CDE34}"/>
              </a:ext>
            </a:extLst>
          </p:cNvPr>
          <p:cNvSpPr txBox="1"/>
          <p:nvPr/>
        </p:nvSpPr>
        <p:spPr>
          <a:xfrm>
            <a:off x="10979013" y="25404362"/>
            <a:ext cx="15121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3200">
                <a:solidFill>
                  <a:srgbClr val="FF0000"/>
                </a:solidFill>
              </a:rPr>
              <a:t>ホスト</a:t>
            </a:r>
          </a:p>
        </p:txBody>
      </p:sp>
      <p:sp>
        <p:nvSpPr>
          <p:cNvPr id="240" name="左矢印 239">
            <a:extLst>
              <a:ext uri="{FF2B5EF4-FFF2-40B4-BE49-F238E27FC236}">
                <a16:creationId xmlns:a16="http://schemas.microsoft.com/office/drawing/2014/main" id="{93DA8680-073A-BC9F-82FD-B7801EC31295}"/>
              </a:ext>
            </a:extLst>
          </p:cNvPr>
          <p:cNvSpPr/>
          <p:nvPr/>
        </p:nvSpPr>
        <p:spPr>
          <a:xfrm rot="8363980">
            <a:off x="22372203" y="35799393"/>
            <a:ext cx="2101874" cy="881380"/>
          </a:xfrm>
          <a:prstGeom prst="leftArrow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grpSp>
        <p:nvGrpSpPr>
          <p:cNvPr id="244" name="グループ化 243">
            <a:extLst>
              <a:ext uri="{FF2B5EF4-FFF2-40B4-BE49-F238E27FC236}">
                <a16:creationId xmlns:a16="http://schemas.microsoft.com/office/drawing/2014/main" id="{B40431DB-B689-DD4E-5BE4-97CDB0CD2F62}"/>
              </a:ext>
            </a:extLst>
          </p:cNvPr>
          <p:cNvGrpSpPr/>
          <p:nvPr/>
        </p:nvGrpSpPr>
        <p:grpSpPr>
          <a:xfrm>
            <a:off x="584542" y="34034510"/>
            <a:ext cx="13899744" cy="4058028"/>
            <a:chOff x="584542" y="34034510"/>
            <a:chExt cx="13899744" cy="4058028"/>
          </a:xfrm>
        </p:grpSpPr>
        <p:grpSp>
          <p:nvGrpSpPr>
            <p:cNvPr id="103" name="グループ化 102">
              <a:extLst>
                <a:ext uri="{FF2B5EF4-FFF2-40B4-BE49-F238E27FC236}">
                  <a16:creationId xmlns:a16="http://schemas.microsoft.com/office/drawing/2014/main" id="{6985E109-95C7-C512-5BEF-FD2A97E5BE59}"/>
                </a:ext>
              </a:extLst>
            </p:cNvPr>
            <p:cNvGrpSpPr/>
            <p:nvPr/>
          </p:nvGrpSpPr>
          <p:grpSpPr>
            <a:xfrm>
              <a:off x="584542" y="34624442"/>
              <a:ext cx="13899744" cy="3468096"/>
              <a:chOff x="756622" y="31939535"/>
              <a:chExt cx="13899744" cy="3468096"/>
            </a:xfrm>
          </p:grpSpPr>
          <p:sp>
            <p:nvSpPr>
              <p:cNvPr id="61" name="角丸四角形 60">
                <a:extLst>
                  <a:ext uri="{FF2B5EF4-FFF2-40B4-BE49-F238E27FC236}">
                    <a16:creationId xmlns:a16="http://schemas.microsoft.com/office/drawing/2014/main" id="{F3186FD2-F28F-F398-F4C9-1226BFDBE774}"/>
                  </a:ext>
                </a:extLst>
              </p:cNvPr>
              <p:cNvSpPr/>
              <p:nvPr/>
            </p:nvSpPr>
            <p:spPr>
              <a:xfrm>
                <a:off x="3172486" y="31939535"/>
                <a:ext cx="11483873" cy="3468096"/>
              </a:xfrm>
              <a:prstGeom prst="roundRect">
                <a:avLst/>
              </a:prstGeom>
              <a:solidFill>
                <a:schemeClr val="bg1"/>
              </a:solidFill>
              <a:ln w="28575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>
                  <a:solidFill>
                    <a:srgbClr val="FF0000"/>
                  </a:solidFill>
                </a:endParaRPr>
              </a:p>
            </p:txBody>
          </p:sp>
          <p:sp>
            <p:nvSpPr>
              <p:cNvPr id="63" name="正方形/長方形 62">
                <a:extLst>
                  <a:ext uri="{FF2B5EF4-FFF2-40B4-BE49-F238E27FC236}">
                    <a16:creationId xmlns:a16="http://schemas.microsoft.com/office/drawing/2014/main" id="{E8025E93-BC11-9681-3020-3B1749EDAA75}"/>
                  </a:ext>
                </a:extLst>
              </p:cNvPr>
              <p:cNvSpPr/>
              <p:nvPr/>
            </p:nvSpPr>
            <p:spPr>
              <a:xfrm>
                <a:off x="756622" y="33062551"/>
                <a:ext cx="2085659" cy="604770"/>
              </a:xfrm>
              <a:prstGeom prst="rect">
                <a:avLst/>
              </a:prstGeom>
              <a:ln w="28575"/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kumimoji="1" lang="ja-JP" altLang="en-US" sz="3200">
                    <a:solidFill>
                      <a:srgbClr val="FF0000"/>
                    </a:solidFill>
                    <a:latin typeface="Yu Gothic" panose="020B0400000000000000" pitchFamily="34" charset="-128"/>
                    <a:ea typeface="Yu Gothic" panose="020B0400000000000000" pitchFamily="34" charset="-128"/>
                  </a:rPr>
                  <a:t>パケット</a:t>
                </a:r>
              </a:p>
            </p:txBody>
          </p:sp>
          <p:sp>
            <p:nvSpPr>
              <p:cNvPr id="64" name="角丸四角形 63">
                <a:extLst>
                  <a:ext uri="{FF2B5EF4-FFF2-40B4-BE49-F238E27FC236}">
                    <a16:creationId xmlns:a16="http://schemas.microsoft.com/office/drawing/2014/main" id="{A22DDCD5-8393-61AA-12AC-32AB965D4A96}"/>
                  </a:ext>
                </a:extLst>
              </p:cNvPr>
              <p:cNvSpPr/>
              <p:nvPr/>
            </p:nvSpPr>
            <p:spPr>
              <a:xfrm>
                <a:off x="7815835" y="32326442"/>
                <a:ext cx="5014390" cy="2614645"/>
              </a:xfrm>
              <a:prstGeom prst="roundRect">
                <a:avLst/>
              </a:prstGeom>
              <a:ln w="28575"/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t"/>
              <a:lstStyle/>
              <a:p>
                <a:pPr algn="ctr"/>
                <a:r>
                  <a:rPr kumimoji="1" lang="ja-JP" altLang="en-US" sz="3200">
                    <a:solidFill>
                      <a:schemeClr val="bg1"/>
                    </a:solidFill>
                    <a:latin typeface="Yu Gothic" panose="020B0400000000000000" pitchFamily="34" charset="-128"/>
                    <a:ea typeface="Yu Gothic" panose="020B0400000000000000" pitchFamily="34" charset="-128"/>
                  </a:rPr>
                  <a:t>ユーザ </a:t>
                </a:r>
                <a:r>
                  <a:rPr kumimoji="1" lang="en-US" altLang="ja-JP" sz="3200" dirty="0">
                    <a:solidFill>
                      <a:schemeClr val="bg1"/>
                    </a:solidFill>
                    <a:latin typeface="Yu Gothic" panose="020B0400000000000000" pitchFamily="34" charset="-128"/>
                    <a:ea typeface="Yu Gothic" panose="020B0400000000000000" pitchFamily="34" charset="-128"/>
                  </a:rPr>
                  <a:t>VM</a:t>
                </a:r>
                <a:endParaRPr kumimoji="1" lang="ja-JP" altLang="en-US" sz="3200">
                  <a:solidFill>
                    <a:schemeClr val="bg1"/>
                  </a:solidFill>
                  <a:latin typeface="Yu Gothic" panose="020B0400000000000000" pitchFamily="34" charset="-128"/>
                  <a:ea typeface="Yu Gothic" panose="020B0400000000000000" pitchFamily="34" charset="-128"/>
                </a:endParaRPr>
              </a:p>
            </p:txBody>
          </p:sp>
          <p:cxnSp>
            <p:nvCxnSpPr>
              <p:cNvPr id="65" name="直線矢印コネクタ 64">
                <a:extLst>
                  <a:ext uri="{FF2B5EF4-FFF2-40B4-BE49-F238E27FC236}">
                    <a16:creationId xmlns:a16="http://schemas.microsoft.com/office/drawing/2014/main" id="{B0151741-354C-9112-A672-4C986B59A4CB}"/>
                  </a:ext>
                </a:extLst>
              </p:cNvPr>
              <p:cNvCxnSpPr>
                <a:cxnSpLocks/>
                <a:stCxn id="63" idx="3"/>
                <a:endCxn id="62" idx="1"/>
              </p:cNvCxnSpPr>
              <p:nvPr/>
            </p:nvCxnSpPr>
            <p:spPr>
              <a:xfrm>
                <a:off x="2842281" y="33364936"/>
                <a:ext cx="854360" cy="1596"/>
              </a:xfrm>
              <a:prstGeom prst="straightConnector1">
                <a:avLst/>
              </a:prstGeom>
              <a:ln w="57150">
                <a:solidFill>
                  <a:srgbClr val="FF0000"/>
                </a:solidFill>
                <a:tailEnd type="triangle"/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66" name="テキスト ボックス 65">
                <a:extLst>
                  <a:ext uri="{FF2B5EF4-FFF2-40B4-BE49-F238E27FC236}">
                    <a16:creationId xmlns:a16="http://schemas.microsoft.com/office/drawing/2014/main" id="{34F8F70E-0FFA-0FCA-511F-79B53F3AC98F}"/>
                  </a:ext>
                </a:extLst>
              </p:cNvPr>
              <p:cNvSpPr txBox="1"/>
              <p:nvPr/>
            </p:nvSpPr>
            <p:spPr>
              <a:xfrm>
                <a:off x="11334647" y="32366271"/>
                <a:ext cx="1172254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kumimoji="1" lang="ja-JP" altLang="en-US" sz="4400"/>
                  <a:t>🔐</a:t>
                </a:r>
              </a:p>
            </p:txBody>
          </p:sp>
          <p:sp>
            <p:nvSpPr>
              <p:cNvPr id="67" name="角丸四角形 66">
                <a:extLst>
                  <a:ext uri="{FF2B5EF4-FFF2-40B4-BE49-F238E27FC236}">
                    <a16:creationId xmlns:a16="http://schemas.microsoft.com/office/drawing/2014/main" id="{ED0795E6-C7C1-6EF2-0186-0516D3F4014B}"/>
                  </a:ext>
                </a:extLst>
              </p:cNvPr>
              <p:cNvSpPr/>
              <p:nvPr/>
            </p:nvSpPr>
            <p:spPr>
              <a:xfrm>
                <a:off x="8244036" y="32977805"/>
                <a:ext cx="2957600" cy="689516"/>
              </a:xfrm>
              <a:prstGeom prst="roundRect">
                <a:avLst/>
              </a:prstGeom>
              <a:ln w="28575"/>
            </p:spPr>
            <p:style>
              <a:lnRef idx="2">
                <a:schemeClr val="accent4">
                  <a:shade val="15000"/>
                </a:schemeClr>
              </a:lnRef>
              <a:fillRef idx="1">
                <a:schemeClr val="accent4"/>
              </a:fillRef>
              <a:effectRef idx="0">
                <a:schemeClr val="accent4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kumimoji="1" lang="ja-JP" altLang="en-US" sz="3200">
                    <a:solidFill>
                      <a:schemeClr val="bg1"/>
                    </a:solidFill>
                  </a:rPr>
                  <a:t>システム</a:t>
                </a:r>
              </a:p>
            </p:txBody>
          </p:sp>
          <p:cxnSp>
            <p:nvCxnSpPr>
              <p:cNvPr id="69" name="直線矢印コネクタ 68">
                <a:extLst>
                  <a:ext uri="{FF2B5EF4-FFF2-40B4-BE49-F238E27FC236}">
                    <a16:creationId xmlns:a16="http://schemas.microsoft.com/office/drawing/2014/main" id="{EAA722F2-9ECE-07D1-DFA9-3F1B227DEDD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6769485" y="33115262"/>
                <a:ext cx="1498776" cy="15969"/>
              </a:xfrm>
              <a:prstGeom prst="straightConnector1">
                <a:avLst/>
              </a:prstGeom>
              <a:ln w="57150">
                <a:solidFill>
                  <a:srgbClr val="FF0000"/>
                </a:solidFill>
                <a:tailEnd type="triangle"/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1" name="直線矢印コネクタ 70">
                <a:extLst>
                  <a:ext uri="{FF2B5EF4-FFF2-40B4-BE49-F238E27FC236}">
                    <a16:creationId xmlns:a16="http://schemas.microsoft.com/office/drawing/2014/main" id="{620060AA-901F-245A-0C10-B99470234B0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334807" y="33668517"/>
                <a:ext cx="0" cy="446466"/>
              </a:xfrm>
              <a:prstGeom prst="straightConnector1">
                <a:avLst/>
              </a:prstGeom>
              <a:ln w="57150">
                <a:solidFill>
                  <a:srgbClr val="FF0000"/>
                </a:solidFill>
                <a:tailEnd type="triangle"/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2" name="直線矢印コネクタ 71">
                <a:extLst>
                  <a:ext uri="{FF2B5EF4-FFF2-40B4-BE49-F238E27FC236}">
                    <a16:creationId xmlns:a16="http://schemas.microsoft.com/office/drawing/2014/main" id="{84DDB6A4-69C9-A641-E257-0C47F6F52429}"/>
                  </a:ext>
                </a:extLst>
              </p:cNvPr>
              <p:cNvCxnSpPr>
                <a:cxnSpLocks/>
              </p:cNvCxnSpPr>
              <p:nvPr/>
            </p:nvCxnSpPr>
            <p:spPr>
              <a:xfrm flipV="1">
                <a:off x="5560542" y="33706017"/>
                <a:ext cx="0" cy="459855"/>
              </a:xfrm>
              <a:prstGeom prst="straightConnector1">
                <a:avLst/>
              </a:prstGeom>
              <a:ln w="57150">
                <a:solidFill>
                  <a:srgbClr val="FF0000"/>
                </a:solidFill>
                <a:tailEnd type="triangle"/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73" name="テキスト ボックス 72">
                <a:extLst>
                  <a:ext uri="{FF2B5EF4-FFF2-40B4-BE49-F238E27FC236}">
                    <a16:creationId xmlns:a16="http://schemas.microsoft.com/office/drawing/2014/main" id="{1BC61A4A-7217-AB74-244D-E66D8E658AFF}"/>
                  </a:ext>
                </a:extLst>
              </p:cNvPr>
              <p:cNvSpPr txBox="1"/>
              <p:nvPr/>
            </p:nvSpPr>
            <p:spPr>
              <a:xfrm>
                <a:off x="6251582" y="33684872"/>
                <a:ext cx="1620957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kumimoji="1" lang="ja-JP" altLang="en-US" sz="2800">
                    <a:latin typeface="Yu Gothic" panose="020B0400000000000000" pitchFamily="34" charset="-128"/>
                    <a:ea typeface="Yu Gothic" panose="020B0400000000000000" pitchFamily="34" charset="-128"/>
                  </a:rPr>
                  <a:t>処理結果</a:t>
                </a:r>
              </a:p>
            </p:txBody>
          </p:sp>
          <p:sp>
            <p:nvSpPr>
              <p:cNvPr id="74" name="テキスト ボックス 73">
                <a:extLst>
                  <a:ext uri="{FF2B5EF4-FFF2-40B4-BE49-F238E27FC236}">
                    <a16:creationId xmlns:a16="http://schemas.microsoft.com/office/drawing/2014/main" id="{BAFDE005-7876-AFD6-9D2D-A9AA3EEB219C}"/>
                  </a:ext>
                </a:extLst>
              </p:cNvPr>
              <p:cNvSpPr txBox="1"/>
              <p:nvPr/>
            </p:nvSpPr>
            <p:spPr>
              <a:xfrm>
                <a:off x="6268173" y="34733572"/>
                <a:ext cx="1620957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kumimoji="1" lang="ja-JP" altLang="en-US" sz="2800">
                    <a:latin typeface="Yu Gothic" panose="020B0400000000000000" pitchFamily="34" charset="-128"/>
                    <a:ea typeface="Yu Gothic" panose="020B0400000000000000" pitchFamily="34" charset="-128"/>
                  </a:rPr>
                  <a:t>読み取り</a:t>
                </a:r>
              </a:p>
            </p:txBody>
          </p:sp>
          <p:cxnSp>
            <p:nvCxnSpPr>
              <p:cNvPr id="75" name="直線矢印コネクタ 74">
                <a:extLst>
                  <a:ext uri="{FF2B5EF4-FFF2-40B4-BE49-F238E27FC236}">
                    <a16:creationId xmlns:a16="http://schemas.microsoft.com/office/drawing/2014/main" id="{78CF45FB-CE1A-58B0-63D2-EC9092F45FD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6776680" y="33532636"/>
                <a:ext cx="528783" cy="0"/>
              </a:xfrm>
              <a:prstGeom prst="straightConnector1">
                <a:avLst/>
              </a:prstGeom>
              <a:ln w="57150">
                <a:solidFill>
                  <a:srgbClr val="FF0000"/>
                </a:solidFill>
                <a:tailEnd type="triangle"/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76" name="乗算記号 75">
                <a:extLst>
                  <a:ext uri="{FF2B5EF4-FFF2-40B4-BE49-F238E27FC236}">
                    <a16:creationId xmlns:a16="http://schemas.microsoft.com/office/drawing/2014/main" id="{E848F665-79DB-FCDD-7E13-6366514BC5DF}"/>
                  </a:ext>
                </a:extLst>
              </p:cNvPr>
              <p:cNvSpPr/>
              <p:nvPr/>
            </p:nvSpPr>
            <p:spPr>
              <a:xfrm>
                <a:off x="7223680" y="33268688"/>
                <a:ext cx="593569" cy="554280"/>
              </a:xfrm>
              <a:prstGeom prst="mathMultiply">
                <a:avLst>
                  <a:gd name="adj1" fmla="val 2467"/>
                </a:avLst>
              </a:prstGeom>
              <a:solidFill>
                <a:srgbClr val="FF0000"/>
              </a:solidFill>
              <a:ln w="381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>
                  <a:solidFill>
                    <a:srgbClr val="FF0000"/>
                  </a:solidFill>
                </a:endParaRPr>
              </a:p>
            </p:txBody>
          </p:sp>
          <p:sp>
            <p:nvSpPr>
              <p:cNvPr id="77" name="右矢印 76">
                <a:extLst>
                  <a:ext uri="{FF2B5EF4-FFF2-40B4-BE49-F238E27FC236}">
                    <a16:creationId xmlns:a16="http://schemas.microsoft.com/office/drawing/2014/main" id="{94FB8EE6-1B80-B139-A5DD-85787D62E447}"/>
                  </a:ext>
                </a:extLst>
              </p:cNvPr>
              <p:cNvSpPr/>
              <p:nvPr/>
            </p:nvSpPr>
            <p:spPr>
              <a:xfrm>
                <a:off x="6027298" y="34467783"/>
                <a:ext cx="2258485" cy="337084"/>
              </a:xfrm>
              <a:prstGeom prst="rightArrow">
                <a:avLst/>
              </a:prstGeom>
              <a:solidFill>
                <a:srgbClr val="FFFF00"/>
              </a:solidFill>
              <a:ln w="28575"/>
            </p:spPr>
            <p:style>
              <a:lnRef idx="2">
                <a:schemeClr val="dk1">
                  <a:shade val="15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>
                  <a:solidFill>
                    <a:srgbClr val="FF0000"/>
                  </a:solidFill>
                  <a:latin typeface="Yu Gothic" panose="020B0400000000000000" pitchFamily="34" charset="-128"/>
                  <a:ea typeface="Yu Gothic" panose="020B0400000000000000" pitchFamily="34" charset="-128"/>
                </a:endParaRPr>
              </a:p>
            </p:txBody>
          </p:sp>
          <p:sp>
            <p:nvSpPr>
              <p:cNvPr id="78" name="右矢印 77">
                <a:extLst>
                  <a:ext uri="{FF2B5EF4-FFF2-40B4-BE49-F238E27FC236}">
                    <a16:creationId xmlns:a16="http://schemas.microsoft.com/office/drawing/2014/main" id="{DDE96BFD-C072-7D34-1C5F-B438F0C9D986}"/>
                  </a:ext>
                </a:extLst>
              </p:cNvPr>
              <p:cNvSpPr/>
              <p:nvPr/>
            </p:nvSpPr>
            <p:spPr>
              <a:xfrm rot="10800000">
                <a:off x="6091166" y="34052445"/>
                <a:ext cx="2194617" cy="369333"/>
              </a:xfrm>
              <a:prstGeom prst="rightArrow">
                <a:avLst/>
              </a:prstGeom>
              <a:solidFill>
                <a:srgbClr val="FFFF00"/>
              </a:solidFill>
              <a:ln w="28575"/>
            </p:spPr>
            <p:style>
              <a:lnRef idx="2">
                <a:schemeClr val="dk1">
                  <a:shade val="15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>
                  <a:solidFill>
                    <a:srgbClr val="FF0000"/>
                  </a:solidFill>
                  <a:latin typeface="Yu Gothic" panose="020B0400000000000000" pitchFamily="34" charset="-128"/>
                  <a:ea typeface="Yu Gothic" panose="020B0400000000000000" pitchFamily="34" charset="-128"/>
                </a:endParaRPr>
              </a:p>
            </p:txBody>
          </p:sp>
          <p:sp>
            <p:nvSpPr>
              <p:cNvPr id="79" name="左カーブ矢印 78">
                <a:extLst>
                  <a:ext uri="{FF2B5EF4-FFF2-40B4-BE49-F238E27FC236}">
                    <a16:creationId xmlns:a16="http://schemas.microsoft.com/office/drawing/2014/main" id="{CE33D169-3F61-D23D-D074-644AB90F39BD}"/>
                  </a:ext>
                </a:extLst>
              </p:cNvPr>
              <p:cNvSpPr/>
              <p:nvPr/>
            </p:nvSpPr>
            <p:spPr>
              <a:xfrm>
                <a:off x="12743966" y="33329958"/>
                <a:ext cx="760179" cy="1383845"/>
              </a:xfrm>
              <a:prstGeom prst="curvedLeftArrow">
                <a:avLst/>
              </a:prstGeom>
              <a:solidFill>
                <a:srgbClr val="FF0000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>
                  <a:solidFill>
                    <a:srgbClr val="FF0000"/>
                  </a:solidFill>
                  <a:latin typeface="Yu Gothic" panose="020B0400000000000000" pitchFamily="34" charset="-128"/>
                  <a:ea typeface="Yu Gothic" panose="020B0400000000000000" pitchFamily="34" charset="-128"/>
                </a:endParaRPr>
              </a:p>
            </p:txBody>
          </p:sp>
          <p:sp>
            <p:nvSpPr>
              <p:cNvPr id="80" name="テキスト ボックス 79">
                <a:extLst>
                  <a:ext uri="{FF2B5EF4-FFF2-40B4-BE49-F238E27FC236}">
                    <a16:creationId xmlns:a16="http://schemas.microsoft.com/office/drawing/2014/main" id="{65632D47-7A22-0418-E6B6-47C3485C9DF9}"/>
                  </a:ext>
                </a:extLst>
              </p:cNvPr>
              <p:cNvSpPr txBox="1"/>
              <p:nvPr/>
            </p:nvSpPr>
            <p:spPr>
              <a:xfrm>
                <a:off x="12830225" y="32898123"/>
                <a:ext cx="1826141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kumimoji="1" lang="ja-JP" altLang="en-US" sz="3200">
                    <a:latin typeface="Yu Gothic" panose="020B0400000000000000" pitchFamily="34" charset="-128"/>
                    <a:ea typeface="Yu Gothic" panose="020B0400000000000000" pitchFamily="34" charset="-128"/>
                  </a:rPr>
                  <a:t>切り替え</a:t>
                </a:r>
              </a:p>
            </p:txBody>
          </p:sp>
          <p:sp>
            <p:nvSpPr>
              <p:cNvPr id="81" name="テキスト ボックス 80">
                <a:extLst>
                  <a:ext uri="{FF2B5EF4-FFF2-40B4-BE49-F238E27FC236}">
                    <a16:creationId xmlns:a16="http://schemas.microsoft.com/office/drawing/2014/main" id="{D18FDB50-C76E-5C93-048E-C25A554EBDF0}"/>
                  </a:ext>
                </a:extLst>
              </p:cNvPr>
              <p:cNvSpPr txBox="1"/>
              <p:nvPr/>
            </p:nvSpPr>
            <p:spPr>
              <a:xfrm>
                <a:off x="10749261" y="33064804"/>
                <a:ext cx="1997105" cy="584775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r"/>
                <a:r>
                  <a:rPr kumimoji="1" lang="en-US" altLang="ja-JP" sz="3200" dirty="0">
                    <a:solidFill>
                      <a:schemeClr val="bg1"/>
                    </a:solidFill>
                    <a:latin typeface="Yu Gothic" panose="020B0400000000000000" pitchFamily="34" charset="-128"/>
                    <a:ea typeface="Yu Gothic" panose="020B0400000000000000" pitchFamily="34" charset="-128"/>
                  </a:rPr>
                  <a:t>VMPL2</a:t>
                </a:r>
                <a:endParaRPr kumimoji="1" lang="ja-JP" altLang="en-US" sz="3200">
                  <a:solidFill>
                    <a:schemeClr val="bg1"/>
                  </a:solidFill>
                  <a:latin typeface="Yu Gothic" panose="020B0400000000000000" pitchFamily="34" charset="-128"/>
                  <a:ea typeface="Yu Gothic" panose="020B0400000000000000" pitchFamily="34" charset="-128"/>
                </a:endParaRPr>
              </a:p>
            </p:txBody>
          </p:sp>
          <p:sp>
            <p:nvSpPr>
              <p:cNvPr id="82" name="テキスト ボックス 81">
                <a:extLst>
                  <a:ext uri="{FF2B5EF4-FFF2-40B4-BE49-F238E27FC236}">
                    <a16:creationId xmlns:a16="http://schemas.microsoft.com/office/drawing/2014/main" id="{6A4B6559-8908-D4B2-FE2F-D87152214573}"/>
                  </a:ext>
                </a:extLst>
              </p:cNvPr>
              <p:cNvSpPr txBox="1"/>
              <p:nvPr/>
            </p:nvSpPr>
            <p:spPr>
              <a:xfrm>
                <a:off x="10737424" y="34138604"/>
                <a:ext cx="1997104" cy="584775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r"/>
                <a:r>
                  <a:rPr kumimoji="1" lang="en-US" altLang="ja-JP" sz="3200" dirty="0">
                    <a:solidFill>
                      <a:schemeClr val="bg1"/>
                    </a:solidFill>
                    <a:latin typeface="Yu Gothic" panose="020B0400000000000000" pitchFamily="34" charset="-128"/>
                    <a:ea typeface="Yu Gothic" panose="020B0400000000000000" pitchFamily="34" charset="-128"/>
                  </a:rPr>
                  <a:t>VMPL0</a:t>
                </a:r>
                <a:endParaRPr kumimoji="1" lang="ja-JP" altLang="en-US" sz="3200">
                  <a:solidFill>
                    <a:schemeClr val="bg1"/>
                  </a:solidFill>
                  <a:latin typeface="Yu Gothic" panose="020B0400000000000000" pitchFamily="34" charset="-128"/>
                  <a:ea typeface="Yu Gothic" panose="020B0400000000000000" pitchFamily="34" charset="-128"/>
                </a:endParaRPr>
              </a:p>
            </p:txBody>
          </p:sp>
          <p:cxnSp>
            <p:nvCxnSpPr>
              <p:cNvPr id="83" name="直線コネクタ 82">
                <a:extLst>
                  <a:ext uri="{FF2B5EF4-FFF2-40B4-BE49-F238E27FC236}">
                    <a16:creationId xmlns:a16="http://schemas.microsoft.com/office/drawing/2014/main" id="{86827B9B-0908-C215-CF85-61A8880DC9C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633283" y="33854918"/>
                <a:ext cx="3049078" cy="0"/>
              </a:xfrm>
              <a:prstGeom prst="line">
                <a:avLst/>
              </a:prstGeom>
              <a:ln w="28575">
                <a:solidFill>
                  <a:schemeClr val="bg1"/>
                </a:solidFill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68" name="正方形/長方形 67">
                <a:extLst>
                  <a:ext uri="{FF2B5EF4-FFF2-40B4-BE49-F238E27FC236}">
                    <a16:creationId xmlns:a16="http://schemas.microsoft.com/office/drawing/2014/main" id="{7D4118DA-82E9-D028-1B9E-97AF30BF0226}"/>
                  </a:ext>
                </a:extLst>
              </p:cNvPr>
              <p:cNvSpPr/>
              <p:nvPr/>
            </p:nvSpPr>
            <p:spPr>
              <a:xfrm>
                <a:off x="8285783" y="34086387"/>
                <a:ext cx="2922952" cy="653999"/>
              </a:xfrm>
              <a:prstGeom prst="rect">
                <a:avLst/>
              </a:prstGeom>
              <a:ln w="28575"/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kumimoji="1" lang="en-US" altLang="ja-JP" sz="3200" dirty="0">
                    <a:solidFill>
                      <a:schemeClr val="tx1"/>
                    </a:solidFill>
                    <a:latin typeface="Yu Gothic" panose="020B0400000000000000" pitchFamily="34" charset="-128"/>
                    <a:ea typeface="Yu Gothic" panose="020B0400000000000000" pitchFamily="34" charset="-128"/>
                  </a:rPr>
                  <a:t>P4</a:t>
                </a:r>
                <a:r>
                  <a:rPr kumimoji="1" lang="ja-JP" altLang="en-US" sz="3200">
                    <a:solidFill>
                      <a:schemeClr val="tx1"/>
                    </a:solidFill>
                    <a:latin typeface="Yu Gothic" panose="020B0400000000000000" pitchFamily="34" charset="-128"/>
                    <a:ea typeface="Yu Gothic" panose="020B0400000000000000" pitchFamily="34" charset="-128"/>
                  </a:rPr>
                  <a:t>プログラム</a:t>
                </a:r>
              </a:p>
            </p:txBody>
          </p:sp>
          <p:sp>
            <p:nvSpPr>
              <p:cNvPr id="70" name="正方形/長方形 69">
                <a:extLst>
                  <a:ext uri="{FF2B5EF4-FFF2-40B4-BE49-F238E27FC236}">
                    <a16:creationId xmlns:a16="http://schemas.microsoft.com/office/drawing/2014/main" id="{ED41DAF4-6E2E-D973-70B9-26B895A3FFE4}"/>
                  </a:ext>
                </a:extLst>
              </p:cNvPr>
              <p:cNvSpPr/>
              <p:nvPr/>
            </p:nvSpPr>
            <p:spPr>
              <a:xfrm>
                <a:off x="3710441" y="34067998"/>
                <a:ext cx="2380728" cy="653999"/>
              </a:xfrm>
              <a:prstGeom prst="rect">
                <a:avLst/>
              </a:prstGeom>
              <a:ln w="28575"/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kumimoji="1" lang="ja-JP" altLang="en-US" sz="3200">
                    <a:solidFill>
                      <a:schemeClr val="tx1"/>
                    </a:solidFill>
                    <a:latin typeface="Yu Gothic" panose="020B0400000000000000" pitchFamily="34" charset="-128"/>
                    <a:ea typeface="Yu Gothic" panose="020B0400000000000000" pitchFamily="34" charset="-128"/>
                  </a:rPr>
                  <a:t>共有メモリ</a:t>
                </a:r>
              </a:p>
            </p:txBody>
          </p:sp>
          <p:sp>
            <p:nvSpPr>
              <p:cNvPr id="62" name="角丸四角形 61">
                <a:extLst>
                  <a:ext uri="{FF2B5EF4-FFF2-40B4-BE49-F238E27FC236}">
                    <a16:creationId xmlns:a16="http://schemas.microsoft.com/office/drawing/2014/main" id="{435C692E-0664-4B14-B8FC-6EA81DB25F12}"/>
                  </a:ext>
                </a:extLst>
              </p:cNvPr>
              <p:cNvSpPr/>
              <p:nvPr/>
            </p:nvSpPr>
            <p:spPr>
              <a:xfrm>
                <a:off x="3696641" y="33027047"/>
                <a:ext cx="3080039" cy="678970"/>
              </a:xfrm>
              <a:prstGeom prst="roundRect">
                <a:avLst/>
              </a:prstGeom>
              <a:ln w="28575"/>
            </p:spPr>
            <p:style>
              <a:lnRef idx="2">
                <a:schemeClr val="accent2">
                  <a:shade val="15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ja-JP" altLang="en-US" sz="3200">
                    <a:solidFill>
                      <a:schemeClr val="bg1"/>
                    </a:solidFill>
                    <a:latin typeface="Yu Gothic" panose="020B0400000000000000" pitchFamily="34" charset="-128"/>
                    <a:ea typeface="Yu Gothic" panose="020B0400000000000000" pitchFamily="34" charset="-128"/>
                  </a:rPr>
                  <a:t>仮想スイッチ</a:t>
                </a:r>
                <a:endParaRPr kumimoji="1" lang="ja-JP" altLang="en-US" sz="3200">
                  <a:solidFill>
                    <a:schemeClr val="bg1"/>
                  </a:solidFill>
                  <a:latin typeface="Yu Gothic" panose="020B0400000000000000" pitchFamily="34" charset="-128"/>
                  <a:ea typeface="Yu Gothic" panose="020B0400000000000000" pitchFamily="34" charset="-128"/>
                </a:endParaRPr>
              </a:p>
            </p:txBody>
          </p:sp>
        </p:grpSp>
        <p:sp>
          <p:nvSpPr>
            <p:cNvPr id="243" name="テキスト ボックス 242">
              <a:extLst>
                <a:ext uri="{FF2B5EF4-FFF2-40B4-BE49-F238E27FC236}">
                  <a16:creationId xmlns:a16="http://schemas.microsoft.com/office/drawing/2014/main" id="{3C3F6BC0-7689-7C5F-14C3-D9EB4111AC01}"/>
                </a:ext>
              </a:extLst>
            </p:cNvPr>
            <p:cNvSpPr txBox="1"/>
            <p:nvPr/>
          </p:nvSpPr>
          <p:spPr>
            <a:xfrm>
              <a:off x="12948547" y="34034510"/>
              <a:ext cx="1512168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kumimoji="1" lang="ja-JP" altLang="en-US" sz="3200">
                  <a:solidFill>
                    <a:srgbClr val="FF0000"/>
                  </a:solidFill>
                </a:rPr>
                <a:t>ホスト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21326130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グループ化 1">
            <a:extLst>
              <a:ext uri="{FF2B5EF4-FFF2-40B4-BE49-F238E27FC236}">
                <a16:creationId xmlns:a16="http://schemas.microsoft.com/office/drawing/2014/main" id="{0FA02600-B4A6-85E5-92E3-DB7EE85FF3EA}"/>
              </a:ext>
            </a:extLst>
          </p:cNvPr>
          <p:cNvGrpSpPr/>
          <p:nvPr/>
        </p:nvGrpSpPr>
        <p:grpSpPr>
          <a:xfrm>
            <a:off x="778027" y="17657465"/>
            <a:ext cx="12851237" cy="3229533"/>
            <a:chOff x="627776" y="15560054"/>
            <a:chExt cx="12851237" cy="3229533"/>
          </a:xfrm>
        </p:grpSpPr>
        <p:sp>
          <p:nvSpPr>
            <p:cNvPr id="3" name="角丸四角形 2">
              <a:extLst>
                <a:ext uri="{FF2B5EF4-FFF2-40B4-BE49-F238E27FC236}">
                  <a16:creationId xmlns:a16="http://schemas.microsoft.com/office/drawing/2014/main" id="{D38F6295-58F1-A8B5-54EF-165CA2DAC707}"/>
                </a:ext>
              </a:extLst>
            </p:cNvPr>
            <p:cNvSpPr/>
            <p:nvPr/>
          </p:nvSpPr>
          <p:spPr>
            <a:xfrm>
              <a:off x="10050325" y="16706882"/>
              <a:ext cx="1305773" cy="573832"/>
            </a:xfrm>
            <a:prstGeom prst="roundRect">
              <a:avLst/>
            </a:prstGeom>
            <a:ln w="28575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kumimoji="1" lang="en-US" altLang="ja-JP" sz="3200" dirty="0">
                  <a:solidFill>
                    <a:schemeClr val="bg1"/>
                  </a:solidFill>
                  <a:latin typeface="Yu Gothic" panose="020B0400000000000000" pitchFamily="34" charset="-128"/>
                  <a:ea typeface="Yu Gothic" panose="020B0400000000000000" pitchFamily="34" charset="-128"/>
                </a:rPr>
                <a:t>VM</a:t>
              </a:r>
              <a:endParaRPr kumimoji="1" lang="ja-JP" altLang="en-US" sz="3200">
                <a:solidFill>
                  <a:schemeClr val="bg1"/>
                </a:solidFill>
                <a:latin typeface="Yu Gothic" panose="020B0400000000000000" pitchFamily="34" charset="-128"/>
                <a:ea typeface="Yu Gothic" panose="020B0400000000000000" pitchFamily="34" charset="-128"/>
              </a:endParaRPr>
            </a:p>
          </p:txBody>
        </p:sp>
        <p:sp>
          <p:nvSpPr>
            <p:cNvPr id="4" name="角丸四角形 3">
              <a:extLst>
                <a:ext uri="{FF2B5EF4-FFF2-40B4-BE49-F238E27FC236}">
                  <a16:creationId xmlns:a16="http://schemas.microsoft.com/office/drawing/2014/main" id="{CD75CFCE-4764-A72C-F2E9-9D93021D031F}"/>
                </a:ext>
              </a:extLst>
            </p:cNvPr>
            <p:cNvSpPr/>
            <p:nvPr/>
          </p:nvSpPr>
          <p:spPr>
            <a:xfrm>
              <a:off x="4794730" y="16282001"/>
              <a:ext cx="3782648" cy="2234739"/>
            </a:xfrm>
            <a:prstGeom prst="roundRect">
              <a:avLst/>
            </a:prstGeom>
            <a:ln w="28575"/>
          </p:spPr>
          <p:style>
            <a:lnRef idx="2">
              <a:schemeClr val="accent2">
                <a:shade val="15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r>
                <a:rPr kumimoji="1" lang="ja-JP" altLang="en-US" sz="3200">
                  <a:solidFill>
                    <a:schemeClr val="bg1"/>
                  </a:solidFill>
                  <a:latin typeface="Yu Gothic" panose="020B0400000000000000" pitchFamily="34" charset="-128"/>
                  <a:ea typeface="Yu Gothic" panose="020B0400000000000000" pitchFamily="34" charset="-128"/>
                </a:rPr>
                <a:t>仮想スイッチ</a:t>
              </a:r>
            </a:p>
          </p:txBody>
        </p:sp>
        <p:sp>
          <p:nvSpPr>
            <p:cNvPr id="5" name="正方形/長方形 4">
              <a:extLst>
                <a:ext uri="{FF2B5EF4-FFF2-40B4-BE49-F238E27FC236}">
                  <a16:creationId xmlns:a16="http://schemas.microsoft.com/office/drawing/2014/main" id="{26A4E64C-2DC0-38B8-5935-EC19ECE090C3}"/>
                </a:ext>
              </a:extLst>
            </p:cNvPr>
            <p:cNvSpPr/>
            <p:nvPr/>
          </p:nvSpPr>
          <p:spPr>
            <a:xfrm>
              <a:off x="5010109" y="16964012"/>
              <a:ext cx="3409053" cy="551701"/>
            </a:xfrm>
            <a:prstGeom prst="rect">
              <a:avLst/>
            </a:prstGeom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kumimoji="1" lang="en-US" altLang="ja-JP" sz="3200" dirty="0">
                  <a:solidFill>
                    <a:schemeClr val="tx1"/>
                  </a:solidFill>
                  <a:latin typeface="Yu Gothic" panose="020B0400000000000000" pitchFamily="34" charset="-128"/>
                  <a:ea typeface="Yu Gothic" panose="020B0400000000000000" pitchFamily="34" charset="-128"/>
                </a:rPr>
                <a:t>P4</a:t>
              </a:r>
              <a:r>
                <a:rPr kumimoji="1" lang="ja-JP" altLang="en-US" sz="3200">
                  <a:solidFill>
                    <a:schemeClr val="tx1"/>
                  </a:solidFill>
                  <a:latin typeface="Yu Gothic" panose="020B0400000000000000" pitchFamily="34" charset="-128"/>
                  <a:ea typeface="Yu Gothic" panose="020B0400000000000000" pitchFamily="34" charset="-128"/>
                </a:rPr>
                <a:t>プログラム</a:t>
              </a:r>
            </a:p>
          </p:txBody>
        </p:sp>
        <p:sp>
          <p:nvSpPr>
            <p:cNvPr id="6" name="正方形/長方形 5">
              <a:extLst>
                <a:ext uri="{FF2B5EF4-FFF2-40B4-BE49-F238E27FC236}">
                  <a16:creationId xmlns:a16="http://schemas.microsoft.com/office/drawing/2014/main" id="{06499AF5-3CC7-9425-7745-0785FFC18DB7}"/>
                </a:ext>
              </a:extLst>
            </p:cNvPr>
            <p:cNvSpPr/>
            <p:nvPr/>
          </p:nvSpPr>
          <p:spPr>
            <a:xfrm>
              <a:off x="5010109" y="17678842"/>
              <a:ext cx="3409053" cy="547131"/>
            </a:xfrm>
            <a:prstGeom prst="rect">
              <a:avLst/>
            </a:prstGeom>
            <a:solidFill>
              <a:schemeClr val="bg1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kumimoji="1" lang="en-US" altLang="ja-JP" sz="3200" dirty="0">
                  <a:solidFill>
                    <a:schemeClr val="tx1"/>
                  </a:solidFill>
                  <a:latin typeface="Yu Gothic" panose="020B0400000000000000" pitchFamily="34" charset="-128"/>
                  <a:ea typeface="Yu Gothic" panose="020B0400000000000000" pitchFamily="34" charset="-128"/>
                </a:rPr>
                <a:t>P4</a:t>
              </a:r>
              <a:r>
                <a:rPr kumimoji="1" lang="ja-JP" altLang="en-US" sz="3200">
                  <a:solidFill>
                    <a:schemeClr val="tx1"/>
                  </a:solidFill>
                  <a:latin typeface="Yu Gothic" panose="020B0400000000000000" pitchFamily="34" charset="-128"/>
                  <a:ea typeface="Yu Gothic" panose="020B0400000000000000" pitchFamily="34" charset="-128"/>
                </a:rPr>
                <a:t>プログラム</a:t>
              </a:r>
            </a:p>
          </p:txBody>
        </p:sp>
        <p:grpSp>
          <p:nvGrpSpPr>
            <p:cNvPr id="7" name="グループ化 6">
              <a:extLst>
                <a:ext uri="{FF2B5EF4-FFF2-40B4-BE49-F238E27FC236}">
                  <a16:creationId xmlns:a16="http://schemas.microsoft.com/office/drawing/2014/main" id="{1FE45634-C0B4-86A9-55B8-D13DCF7051D1}"/>
                </a:ext>
              </a:extLst>
            </p:cNvPr>
            <p:cNvGrpSpPr/>
            <p:nvPr/>
          </p:nvGrpSpPr>
          <p:grpSpPr>
            <a:xfrm>
              <a:off x="1648169" y="16151161"/>
              <a:ext cx="1512671" cy="2473704"/>
              <a:chOff x="1600200" y="4590288"/>
              <a:chExt cx="877824" cy="1480809"/>
            </a:xfrm>
            <a:solidFill>
              <a:srgbClr val="FF0000"/>
            </a:solidFill>
          </p:grpSpPr>
          <p:sp>
            <p:nvSpPr>
              <p:cNvPr id="20" name="円/楕円 19">
                <a:extLst>
                  <a:ext uri="{FF2B5EF4-FFF2-40B4-BE49-F238E27FC236}">
                    <a16:creationId xmlns:a16="http://schemas.microsoft.com/office/drawing/2014/main" id="{1F78DAE8-E6E8-DE32-7E70-8A0577C17A50}"/>
                  </a:ext>
                </a:extLst>
              </p:cNvPr>
              <p:cNvSpPr/>
              <p:nvPr/>
            </p:nvSpPr>
            <p:spPr>
              <a:xfrm>
                <a:off x="1600200" y="4590288"/>
                <a:ext cx="877824" cy="877824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 sz="2800"/>
              </a:p>
            </p:txBody>
          </p:sp>
          <p:sp>
            <p:nvSpPr>
              <p:cNvPr id="21" name="台形 20">
                <a:extLst>
                  <a:ext uri="{FF2B5EF4-FFF2-40B4-BE49-F238E27FC236}">
                    <a16:creationId xmlns:a16="http://schemas.microsoft.com/office/drawing/2014/main" id="{F77F627B-9209-7769-6F23-D1D87883226C}"/>
                  </a:ext>
                </a:extLst>
              </p:cNvPr>
              <p:cNvSpPr/>
              <p:nvPr/>
            </p:nvSpPr>
            <p:spPr>
              <a:xfrm>
                <a:off x="1680633" y="5135001"/>
                <a:ext cx="716957" cy="936096"/>
              </a:xfrm>
              <a:prstGeom prst="trapezoid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 sz="2800"/>
              </a:p>
            </p:txBody>
          </p:sp>
        </p:grpSp>
        <p:sp>
          <p:nvSpPr>
            <p:cNvPr id="8" name="テキスト ボックス 7">
              <a:extLst>
                <a:ext uri="{FF2B5EF4-FFF2-40B4-BE49-F238E27FC236}">
                  <a16:creationId xmlns:a16="http://schemas.microsoft.com/office/drawing/2014/main" id="{84DBA88F-2BD2-D57F-D41D-B3D97A5F9237}"/>
                </a:ext>
              </a:extLst>
            </p:cNvPr>
            <p:cNvSpPr txBox="1"/>
            <p:nvPr/>
          </p:nvSpPr>
          <p:spPr>
            <a:xfrm>
              <a:off x="627776" y="15609812"/>
              <a:ext cx="355678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ja-JP" altLang="en-US" sz="3200">
                  <a:latin typeface="Yu Gothic" panose="020B0400000000000000" pitchFamily="34" charset="-128"/>
                  <a:ea typeface="Yu Gothic" panose="020B0400000000000000" pitchFamily="34" charset="-128"/>
                </a:rPr>
                <a:t>クラウドの内部犯</a:t>
              </a:r>
              <a:endParaRPr kumimoji="1" lang="ja-JP" altLang="en-US" sz="3200">
                <a:latin typeface="Yu Gothic" panose="020B0400000000000000" pitchFamily="34" charset="-128"/>
                <a:ea typeface="Yu Gothic" panose="020B0400000000000000" pitchFamily="34" charset="-128"/>
              </a:endParaRPr>
            </a:p>
          </p:txBody>
        </p:sp>
        <p:cxnSp>
          <p:nvCxnSpPr>
            <p:cNvPr id="9" name="直線矢印コネクタ 8">
              <a:extLst>
                <a:ext uri="{FF2B5EF4-FFF2-40B4-BE49-F238E27FC236}">
                  <a16:creationId xmlns:a16="http://schemas.microsoft.com/office/drawing/2014/main" id="{AE566935-C67B-E66E-115E-197A5BCE462A}"/>
                </a:ext>
              </a:extLst>
            </p:cNvPr>
            <p:cNvCxnSpPr>
              <a:cxnSpLocks/>
            </p:cNvCxnSpPr>
            <p:nvPr/>
          </p:nvCxnSpPr>
          <p:spPr>
            <a:xfrm>
              <a:off x="3108074" y="17177019"/>
              <a:ext cx="1623270" cy="615555"/>
            </a:xfrm>
            <a:prstGeom prst="straightConnector1">
              <a:avLst/>
            </a:prstGeom>
            <a:ln w="76200">
              <a:solidFill>
                <a:srgbClr val="FF0000"/>
              </a:solidFill>
              <a:tailEnd type="triangle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テキスト ボックス 9">
              <a:extLst>
                <a:ext uri="{FF2B5EF4-FFF2-40B4-BE49-F238E27FC236}">
                  <a16:creationId xmlns:a16="http://schemas.microsoft.com/office/drawing/2014/main" id="{4DF4645F-A159-C1D2-120C-7C6D8F5117B5}"/>
                </a:ext>
              </a:extLst>
            </p:cNvPr>
            <p:cNvSpPr txBox="1"/>
            <p:nvPr/>
          </p:nvSpPr>
          <p:spPr>
            <a:xfrm>
              <a:off x="3095225" y="17835480"/>
              <a:ext cx="1683539" cy="9541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ja-JP" altLang="en-US" sz="2800">
                  <a:latin typeface="Yu Gothic" panose="020B0400000000000000" pitchFamily="34" charset="-128"/>
                  <a:ea typeface="Yu Gothic" panose="020B0400000000000000" pitchFamily="34" charset="-128"/>
                </a:rPr>
                <a:t>改ざん・盗聴</a:t>
              </a:r>
              <a:endParaRPr kumimoji="1" lang="ja-JP" altLang="en-US" sz="2800">
                <a:latin typeface="Yu Gothic" panose="020B0400000000000000" pitchFamily="34" charset="-128"/>
                <a:ea typeface="Yu Gothic" panose="020B0400000000000000" pitchFamily="34" charset="-128"/>
              </a:endParaRPr>
            </a:p>
          </p:txBody>
        </p:sp>
        <p:sp>
          <p:nvSpPr>
            <p:cNvPr id="11" name="爆発 1 10">
              <a:extLst>
                <a:ext uri="{FF2B5EF4-FFF2-40B4-BE49-F238E27FC236}">
                  <a16:creationId xmlns:a16="http://schemas.microsoft.com/office/drawing/2014/main" id="{613B1689-1039-39AE-8131-1487E0384956}"/>
                </a:ext>
              </a:extLst>
            </p:cNvPr>
            <p:cNvSpPr/>
            <p:nvPr/>
          </p:nvSpPr>
          <p:spPr>
            <a:xfrm>
              <a:off x="7854962" y="16586109"/>
              <a:ext cx="1101002" cy="801966"/>
            </a:xfrm>
            <a:prstGeom prst="irregularSeal1">
              <a:avLst/>
            </a:prstGeom>
            <a:solidFill>
              <a:srgbClr val="FF0000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 sz="2800">
                <a:solidFill>
                  <a:srgbClr val="FF0000"/>
                </a:solidFill>
              </a:endParaRPr>
            </a:p>
          </p:txBody>
        </p:sp>
        <p:sp>
          <p:nvSpPr>
            <p:cNvPr id="12" name="U ターン矢印 11">
              <a:extLst>
                <a:ext uri="{FF2B5EF4-FFF2-40B4-BE49-F238E27FC236}">
                  <a16:creationId xmlns:a16="http://schemas.microsoft.com/office/drawing/2014/main" id="{D67EBE01-4DC9-C157-7698-AEBAE6F34F3E}"/>
                </a:ext>
              </a:extLst>
            </p:cNvPr>
            <p:cNvSpPr/>
            <p:nvPr/>
          </p:nvSpPr>
          <p:spPr>
            <a:xfrm rot="5400000" flipH="1">
              <a:off x="8706016" y="16659552"/>
              <a:ext cx="988711" cy="1597630"/>
            </a:xfrm>
            <a:prstGeom prst="uturnArrow">
              <a:avLst>
                <a:gd name="adj1" fmla="val 12867"/>
                <a:gd name="adj2" fmla="val 25000"/>
                <a:gd name="adj3" fmla="val 25000"/>
                <a:gd name="adj4" fmla="val 43750"/>
                <a:gd name="adj5" fmla="val 76345"/>
              </a:avLst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 sz="2800">
                <a:solidFill>
                  <a:srgbClr val="FF0000"/>
                </a:solidFill>
              </a:endParaRPr>
            </a:p>
          </p:txBody>
        </p:sp>
        <p:cxnSp>
          <p:nvCxnSpPr>
            <p:cNvPr id="13" name="曲線コネクタ 12">
              <a:extLst>
                <a:ext uri="{FF2B5EF4-FFF2-40B4-BE49-F238E27FC236}">
                  <a16:creationId xmlns:a16="http://schemas.microsoft.com/office/drawing/2014/main" id="{F861DBE4-6407-587C-9640-9E4EC2C40C42}"/>
                </a:ext>
              </a:extLst>
            </p:cNvPr>
            <p:cNvCxnSpPr>
              <a:cxnSpLocks/>
              <a:stCxn id="3" idx="0"/>
              <a:endCxn id="4" idx="0"/>
            </p:cNvCxnSpPr>
            <p:nvPr/>
          </p:nvCxnSpPr>
          <p:spPr>
            <a:xfrm rot="16200000" flipV="1">
              <a:off x="8482193" y="14485863"/>
              <a:ext cx="424881" cy="4017158"/>
            </a:xfrm>
            <a:prstGeom prst="curvedConnector3">
              <a:avLst>
                <a:gd name="adj1" fmla="val 153803"/>
              </a:avLst>
            </a:prstGeom>
            <a:ln w="76200">
              <a:tailEnd type="triangle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曲線コネクタ 13">
              <a:extLst>
                <a:ext uri="{FF2B5EF4-FFF2-40B4-BE49-F238E27FC236}">
                  <a16:creationId xmlns:a16="http://schemas.microsoft.com/office/drawing/2014/main" id="{A9C96821-89B7-557A-5B7A-FF0DDD03B2AF}"/>
                </a:ext>
              </a:extLst>
            </p:cNvPr>
            <p:cNvCxnSpPr>
              <a:cxnSpLocks/>
              <a:stCxn id="19" idx="2"/>
              <a:endCxn id="6" idx="2"/>
            </p:cNvCxnSpPr>
            <p:nvPr/>
          </p:nvCxnSpPr>
          <p:spPr>
            <a:xfrm rot="5400000" flipH="1">
              <a:off x="9380337" y="15560272"/>
              <a:ext cx="459523" cy="5790926"/>
            </a:xfrm>
            <a:prstGeom prst="curvedConnector3">
              <a:avLst>
                <a:gd name="adj1" fmla="val -49747"/>
              </a:avLst>
            </a:prstGeom>
            <a:ln w="76200">
              <a:tailEnd type="triangle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5" name="グループ化 14">
              <a:extLst>
                <a:ext uri="{FF2B5EF4-FFF2-40B4-BE49-F238E27FC236}">
                  <a16:creationId xmlns:a16="http://schemas.microsoft.com/office/drawing/2014/main" id="{6271CEB2-7679-DE7F-84DA-984518397E7B}"/>
                </a:ext>
              </a:extLst>
            </p:cNvPr>
            <p:cNvGrpSpPr/>
            <p:nvPr/>
          </p:nvGrpSpPr>
          <p:grpSpPr>
            <a:xfrm>
              <a:off x="11749229" y="16150649"/>
              <a:ext cx="1512668" cy="2534847"/>
              <a:chOff x="1600200" y="4590288"/>
              <a:chExt cx="877824" cy="1480809"/>
            </a:xfrm>
            <a:solidFill>
              <a:srgbClr val="00B0F0"/>
            </a:solidFill>
          </p:grpSpPr>
          <p:sp>
            <p:nvSpPr>
              <p:cNvPr id="18" name="円/楕円 17">
                <a:extLst>
                  <a:ext uri="{FF2B5EF4-FFF2-40B4-BE49-F238E27FC236}">
                    <a16:creationId xmlns:a16="http://schemas.microsoft.com/office/drawing/2014/main" id="{7101BFCD-56EF-63D7-7523-EDF2A463D2A8}"/>
                  </a:ext>
                </a:extLst>
              </p:cNvPr>
              <p:cNvSpPr/>
              <p:nvPr/>
            </p:nvSpPr>
            <p:spPr>
              <a:xfrm>
                <a:off x="1600200" y="4590288"/>
                <a:ext cx="877824" cy="877824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 sz="2800"/>
              </a:p>
            </p:txBody>
          </p:sp>
          <p:sp>
            <p:nvSpPr>
              <p:cNvPr id="19" name="台形 18">
                <a:extLst>
                  <a:ext uri="{FF2B5EF4-FFF2-40B4-BE49-F238E27FC236}">
                    <a16:creationId xmlns:a16="http://schemas.microsoft.com/office/drawing/2014/main" id="{CD43CCAE-6D06-1271-C241-5C409317CD0B}"/>
                  </a:ext>
                </a:extLst>
              </p:cNvPr>
              <p:cNvSpPr/>
              <p:nvPr/>
            </p:nvSpPr>
            <p:spPr>
              <a:xfrm>
                <a:off x="1680633" y="5135001"/>
                <a:ext cx="716957" cy="936096"/>
              </a:xfrm>
              <a:prstGeom prst="trapezoid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 sz="2800"/>
              </a:p>
            </p:txBody>
          </p:sp>
        </p:grpSp>
        <p:sp>
          <p:nvSpPr>
            <p:cNvPr id="16" name="テキスト ボックス 15">
              <a:extLst>
                <a:ext uri="{FF2B5EF4-FFF2-40B4-BE49-F238E27FC236}">
                  <a16:creationId xmlns:a16="http://schemas.microsoft.com/office/drawing/2014/main" id="{FCB3AD03-9227-A706-172F-1EA45F581635}"/>
                </a:ext>
              </a:extLst>
            </p:cNvPr>
            <p:cNvSpPr txBox="1"/>
            <p:nvPr/>
          </p:nvSpPr>
          <p:spPr>
            <a:xfrm>
              <a:off x="11532110" y="15560054"/>
              <a:ext cx="1946903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kumimoji="1" lang="ja-JP" altLang="en-US" sz="3200">
                  <a:latin typeface="Yu Gothic" panose="020B0400000000000000" pitchFamily="34" charset="-128"/>
                  <a:ea typeface="Yu Gothic" panose="020B0400000000000000" pitchFamily="34" charset="-128"/>
                </a:rPr>
                <a:t>ユーザ</a:t>
              </a:r>
            </a:p>
          </p:txBody>
        </p:sp>
        <p:sp>
          <p:nvSpPr>
            <p:cNvPr id="17" name="正方形/長方形 16">
              <a:extLst>
                <a:ext uri="{FF2B5EF4-FFF2-40B4-BE49-F238E27FC236}">
                  <a16:creationId xmlns:a16="http://schemas.microsoft.com/office/drawing/2014/main" id="{B5A76EAE-AFD7-4B95-CEAB-B0000323E82B}"/>
                </a:ext>
              </a:extLst>
            </p:cNvPr>
            <p:cNvSpPr/>
            <p:nvPr/>
          </p:nvSpPr>
          <p:spPr>
            <a:xfrm>
              <a:off x="7854394" y="15662430"/>
              <a:ext cx="2221775" cy="583138"/>
            </a:xfrm>
            <a:prstGeom prst="rect">
              <a:avLst/>
            </a:prstGeom>
            <a:solidFill>
              <a:schemeClr val="bg1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kumimoji="1" lang="en-US" altLang="ja-JP" sz="3200" dirty="0">
                  <a:solidFill>
                    <a:schemeClr val="tx1"/>
                  </a:solidFill>
                  <a:latin typeface="Yu Gothic" panose="020B0400000000000000" pitchFamily="34" charset="-128"/>
                  <a:ea typeface="Yu Gothic" panose="020B0400000000000000" pitchFamily="34" charset="-128"/>
                </a:rPr>
                <a:t>VM</a:t>
              </a:r>
              <a:r>
                <a:rPr kumimoji="1" lang="ja-JP" altLang="en-US" sz="3200">
                  <a:solidFill>
                    <a:schemeClr val="tx1"/>
                  </a:solidFill>
                  <a:latin typeface="Yu Gothic" panose="020B0400000000000000" pitchFamily="34" charset="-128"/>
                  <a:ea typeface="Yu Gothic" panose="020B0400000000000000" pitchFamily="34" charset="-128"/>
                </a:rPr>
                <a:t>内情報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70103004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テーマ">
  <a:themeElements>
    <a:clrScheme name="Office テーマ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テーマ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テーマ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游ゴシック Light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游ゴシック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4062</TotalTime>
  <Words>710</Words>
  <Application>Microsoft Macintosh PowerPoint</Application>
  <PresentationFormat>ユーザー設定</PresentationFormat>
  <Paragraphs>128</Paragraphs>
  <Slides>2</Slides>
  <Notes>1</Notes>
  <HiddenSlides>1</HiddenSlides>
  <MMClips>0</MMClips>
  <ScaleCrop>false</ScaleCrop>
  <HeadingPairs>
    <vt:vector size="6" baseType="variant">
      <vt:variant>
        <vt:lpstr>使用されているフォント</vt:lpstr>
      </vt:variant>
      <vt:variant>
        <vt:i4>6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2</vt:i4>
      </vt:variant>
    </vt:vector>
  </HeadingPairs>
  <TitlesOfParts>
    <vt:vector size="9" baseType="lpstr">
      <vt:lpstr>游ゴシック</vt:lpstr>
      <vt:lpstr>游ゴシック</vt:lpstr>
      <vt:lpstr>Yu Gothic Medium</vt:lpstr>
      <vt:lpstr>Aptos</vt:lpstr>
      <vt:lpstr>Aptos Display</vt:lpstr>
      <vt:lpstr>Arial</vt:lpstr>
      <vt:lpstr>Office テーマ</vt:lpstr>
      <vt:lpstr>PowerPoint プレゼンテーション</vt:lpstr>
      <vt:lpstr>PowerPoint プレゼンテーション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SATO Taiyo</dc:creator>
  <cp:lastModifiedBy>MURAKAMI Kazuma</cp:lastModifiedBy>
  <cp:revision>104</cp:revision>
  <dcterms:created xsi:type="dcterms:W3CDTF">2024-09-09T00:38:56Z</dcterms:created>
  <dcterms:modified xsi:type="dcterms:W3CDTF">2025-11-26T08:05:28Z</dcterms:modified>
</cp:coreProperties>
</file>